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79D-405E-42B7-AE2F-B6993959DDD4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24C5-183B-4B87-8FAB-DBD7436A9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79D-405E-42B7-AE2F-B6993959DDD4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24C5-183B-4B87-8FAB-DBD7436A9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79D-405E-42B7-AE2F-B6993959DDD4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24C5-183B-4B87-8FAB-DBD7436A9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79D-405E-42B7-AE2F-B6993959DDD4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24C5-183B-4B87-8FAB-DBD7436A9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79D-405E-42B7-AE2F-B6993959DDD4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24C5-183B-4B87-8FAB-DBD7436A9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79D-405E-42B7-AE2F-B6993959DDD4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24C5-183B-4B87-8FAB-DBD7436A95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79D-405E-42B7-AE2F-B6993959DDD4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24C5-183B-4B87-8FAB-DBD7436A9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79D-405E-42B7-AE2F-B6993959DDD4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24C5-183B-4B87-8FAB-DBD7436A9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79D-405E-42B7-AE2F-B6993959DDD4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24C5-183B-4B87-8FAB-DBD7436A9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79D-405E-42B7-AE2F-B6993959DDD4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8424C5-183B-4B87-8FAB-DBD7436A9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79D-405E-42B7-AE2F-B6993959DDD4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24C5-183B-4B87-8FAB-DBD7436A9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A67779D-405E-42B7-AE2F-B6993959DDD4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08424C5-183B-4B87-8FAB-DBD7436A95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tn.edu.vn/index.php/mnthbe/mnthttsk/2678-tuyen-truy-n-phong-b-nh-tay-chan-mi-ng-tr-nh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09600" y="385465"/>
            <a:ext cx="8077200" cy="35052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343400" y="3886200"/>
            <a:ext cx="121920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Nhấp</a:t>
            </a:r>
            <a:r>
              <a:rPr lang="en-US" sz="1400" dirty="0" smtClean="0"/>
              <a:t> </a:t>
            </a:r>
            <a:r>
              <a:rPr lang="en-US" sz="1400" dirty="0" err="1" smtClean="0"/>
              <a:t>vào</a:t>
            </a:r>
            <a:r>
              <a:rPr lang="en-US" sz="1400" dirty="0" smtClean="0"/>
              <a:t> </a:t>
            </a:r>
            <a:r>
              <a:rPr lang="en-US" sz="1400" dirty="0" err="1" smtClean="0"/>
              <a:t>đây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2667000" y="5516571"/>
            <a:ext cx="45720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https://www.ttn.edu.vn/index.php/mnthbe/mnthttsk/2678-tuyen-truy-n-phong-b-nh-tay-chan-mi-ng-tr-nh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9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</TotalTime>
  <Words>15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PowerPoint Presentation</vt:lpstr>
    </vt:vector>
  </TitlesOfParts>
  <Company>Danit2.tk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Tommy_Phan</dc:creator>
  <cp:lastModifiedBy>Tommy_Phan</cp:lastModifiedBy>
  <cp:revision>3</cp:revision>
  <dcterms:created xsi:type="dcterms:W3CDTF">2025-03-13T08:24:55Z</dcterms:created>
  <dcterms:modified xsi:type="dcterms:W3CDTF">2025-03-13T08:46:17Z</dcterms:modified>
</cp:coreProperties>
</file>