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2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508B-0C1E-427F-B8B2-FFD47E956C72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65FC-747B-4795-B472-2DCB2F64960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495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508B-0C1E-427F-B8B2-FFD47E956C72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65FC-747B-4795-B472-2DCB2F649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50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508B-0C1E-427F-B8B2-FFD47E956C72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65FC-747B-4795-B472-2DCB2F649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32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508B-0C1E-427F-B8B2-FFD47E956C72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65FC-747B-4795-B472-2DCB2F64960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6174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508B-0C1E-427F-B8B2-FFD47E956C72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65FC-747B-4795-B472-2DCB2F649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23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508B-0C1E-427F-B8B2-FFD47E956C72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65FC-747B-4795-B472-2DCB2F64960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737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508B-0C1E-427F-B8B2-FFD47E956C72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65FC-747B-4795-B472-2DCB2F649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826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508B-0C1E-427F-B8B2-FFD47E956C72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65FC-747B-4795-B472-2DCB2F649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93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508B-0C1E-427F-B8B2-FFD47E956C72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65FC-747B-4795-B472-2DCB2F649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656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508B-0C1E-427F-B8B2-FFD47E956C72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65FC-747B-4795-B472-2DCB2F649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561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508B-0C1E-427F-B8B2-FFD47E956C72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65FC-747B-4795-B472-2DCB2F649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37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508B-0C1E-427F-B8B2-FFD47E956C72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65FC-747B-4795-B472-2DCB2F649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795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508B-0C1E-427F-B8B2-FFD47E956C72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65FC-747B-4795-B472-2DCB2F649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696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508B-0C1E-427F-B8B2-FFD47E956C72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65FC-747B-4795-B472-2DCB2F649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768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508B-0C1E-427F-B8B2-FFD47E956C72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65FC-747B-4795-B472-2DCB2F649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137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508B-0C1E-427F-B8B2-FFD47E956C72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65FC-747B-4795-B472-2DCB2F649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485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508B-0C1E-427F-B8B2-FFD47E956C72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65FC-747B-4795-B472-2DCB2F649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232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B5A508B-0C1E-427F-B8B2-FFD47E956C72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3BF65FC-747B-4795-B472-2DCB2F649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317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5291" y="591781"/>
            <a:ext cx="10746555" cy="63248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CĐCS TRƯỜNG MN LONG TÂN CHÀO MỪNG 94 NĂM NGÀY </a:t>
            </a:r>
            <a:r>
              <a:rPr lang="en-US" sz="5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 LẬP HỘI LIÊN HIỆP PHỤ </a:t>
            </a:r>
            <a:r>
              <a:rPr lang="en-US" sz="5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NỮ VIỆT NAM </a:t>
            </a:r>
          </a:p>
          <a:p>
            <a:pPr algn="ctr">
              <a:lnSpc>
                <a:spcPct val="150000"/>
              </a:lnSpc>
            </a:pPr>
            <a:r>
              <a:rPr lang="en-US" sz="5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20/10/1930 – 20/10/2024</a:t>
            </a:r>
            <a:endParaRPr lang="en-US" sz="5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57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93890"/>
            <a:ext cx="10515600" cy="6108568"/>
          </a:xfrm>
        </p:spPr>
        <p:txBody>
          <a:bodyPr>
            <a:noAutofit/>
          </a:bodyPr>
          <a:lstStyle/>
          <a:p>
            <a:pPr algn="just"/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20/10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20/10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20/10/1930 – 20/10/2024 CĐCS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 Long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CĐV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867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66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52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43000"/>
            <a:ext cx="12192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96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42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6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98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png;base64,iVBORw0KGgoAAAANSUhEUgAAAfQAAAF3CAYAAABT8rn8AAAAAXNSR0IArs4c6QAAIABJREFUeF7snQecXFX597+3TN++m00jkJBQQuglgKAgiKCAAiJIlU5CU0QEBREQFRQEQV97Q2kqRaQpKKIC0kOHQBLS2/adnX7vfXnOnbs7u9kSZoKb/3IG5jObmVt/59zze/pjLF7T6aFfGgGNgEZAI6AR0Aj8n0bA0IT+f3r89MVrBDQCGgGNgEZAIaAJXU8EjYBGQCOgEdAIjAEENKGPgUHUt6AR0AhoBDQCGgFN6HoOaAQ0AhoBjYBGYAwgoAl9DAyivgWNgEZAI6AR0AhoQtdzQCOgEdAIaAQ0AmMAAU3oY2AQ9S1oBDQCGgGNgEZAE7qeAxoBjYBGQCOgERgDCGhCHwODqG9BI6AR0AhoBDQCmtD1HNAIaAQ0AhoBjcAYQEAT+hgYRH0LGgGNgEZAI6AR0ISu54BGQCOgEdAIaATGAAKa0MfAIOpb0AhoBDQCGgGNgCZ0PQc0AhoBjYBGQCMwBhDQhD4GBlHfgkZAI6AR0AhoBDSh6zmgEdAIaAQ0AhqBMYCAJvQxMIj6FjQCGgGNgEZAI6AJXc8BjYBGQCOgEdAIjAEENKGPgUHUt6AR0AhoBDQCGgFN6HoOaAQ0AhoBjYBGYAwgoAl9DAyivgWNgEZAI6AR0AhoQtdzQCOgEdAIaAQ0AmMAAU3oY2AQ9S1oBDQCGgGNgEZAE7qeAxoBjYBGQCOgERgDCGhCHwODqG9BI6AR0AhoBDQCmtD1HNAIaAQ0AhoBjcAYQEAT+hgYRH0LGgGNgEZAI6AR0ISu54BGQCOgEdAIaATGAAKa0MfAIOpb0AhoBDQCGgGNgCZ0PQc0AhoBjYBGQCMwBhDQhD4GBlHfgkZAI6AR0AhoBDSh6zmgEdAIaAQ0AhqBMYCAJvQxMIj6FjQCGgGNgEZAI6AJXc8BjYBGQCOgEdAIjAEENKGPgUHUt6AR0AhoBDQCGgFN6HoOaAQ0AhoBjYBGYAwgoAl9DAyivgWNgEZAI6AR0AhoQtdzQCOgEdAIaAQ0AmMAAU3oY2AQ9S1oBDQCGgGNgEZAE7qeAxoBjYBGQCOgERgDCGhCHwODqG9BI6AR0AhoBDQCmtD1HNAIaAQ0AhoBjcAYQEAT+hgYRH0LGgGNgEZAI6AR0ISu54BGQCOgEdAIaATGAAKa0MfAIOpb0AhoBDQCGgGNgCZ0PQc0AhoBjYBGQCMwBhDQhD6qg2iAZwDy9sDwilcjn8HfAy9QtpWXv4//r6G2HeHmes9dCQjB9bz3Y6irLn/38u+736VWcgHBOJWJ/3uHbMAewdwp9x42xHWP5jFKn4WKwSzvAPLYlren/9SWu3NwTs+o4BAenlpzgjEc7GJKvlPrRclL/dMt8+71bu8HAprQ3w9U1/eYngleyH+qDXkwim/1t1NC8PLMlS7esp//IBtqn3IXVREorApWleI1lXl6uSX1Lvv65dIrWVDk5Ob6jtYg28lqXqjwGio5veBvF+dGmcepCL9SAXQUzq+eCRm/SlmxvGsXLlRPQCXzP3i0y7gEQ9YAzyz7/PLseGYBr5eUgzUmkDTUw1nEdzCcBQBHk3oZY/d+7aIJ/f1Cdn2OK2SqCF0eFiHwgMhdnyj6EV1APsVFTB5kpaEHgsD6nHDgNhuK0MtcUA1wjUBLKOf6Aw2hzBVVluNKBBo1XqNJ6DJvZA6VKZQoJqpEICx3zHrVyyIbVjJ+pSRU6fW8t/3VkzicMW2kw6n5X4E47hmYag0p9/kTQs8XCb3U2lHy90BFot89aUIfaYj/179rQv9fI156PrUQFzWsQEPv/RTJt2ShU9sWpeTev4XQnSKpV3IjZS4I6pTlL6iimfsmv3JfpW6KMo5RsYa3sZjcy7h3tUvx+isZg4rdNpWMfwXqcbmQ9Xt+K5n9veiXb2AINPQyLRT+8zeYhWvgehBY4rTJfUNMm/fzGJrQ3090Rzx2qYZY1JT6EXuJb0uReJ92HqwCxjqa/IgnLdlgQ2ho5RO6MrZXQia9pPRe7rl02yEWqvd0uEru/z2daJCNKzR59/pPyyXVUqtRJfdSrkAplqzRtDCUz8UBWuUi7+8vJvfK5p8fhTMQ//W9qlKtvpLx1/tuKAQ0oW8oJMs6ThAUF2gaJQRbSnSlmmSppq4IsQIfljpHJSbjkusv6/5lKanQZlnmeft2K5dM/AW1IpN9xdcuFopKCa1C/CtxWRRJqXwYRt/ku77UN9Q9VjL75JhBWGx5GIr/XWJoApdNqYA4QFjsF7AbnG205395dz2W99KEvtGMbon5dh0yD6RoPxiu1NDnm8zKXFYq9gFXph3gyXJU5rX3jluZ/uMNMe5KuKrAh1npNVTsAy9iX66VpGKXRWVBlX40WBB7UimY5e1f6eytnNAriAlUAXXi8it9hgI3Vqk7aeB3Awl9FJ/B8oZtzO6lCX1Uh3YwEi81sw8MVAlM7n3flxsP49+2mCwH+OrfMx4VLEkqStitgNQr1RAqNFkrzWb0oqz7vLCV0sp7HvQNtEN/4fS9H3R0YxjU2SuY/srGU0namwSUBgd57+ApIl9XQy+x2PQqCwPXqeJ862ctLOcC9D4bGgFN6Bsa0fd0vKKJvV8uaKn0W6oBD/i7qKl7RiVa8oZYECtb0UyvEkIXi0WlhFqhyVkNV2UYvKcps1FtXKnJf0P54EcHFPX0Vvj4SZR8ubPHP38lgaGD+eAHmt1LtXPBeaDwWO7Vj86YjfWzakIf1REOfIClD0nxASkSdigUoq2tjWg0SnV1DT09PbiuSyQSIZcrEI7EcBxXfWcYBpZlYZomnuep74Z/GXgjbCLHGvplqPMM95JrGuql0u6U2X2YMwyzv6hHhYLcgKHufbBX6fUH19p3zR7eEAAExxM8S/eTv4O38mAqeHwMZJ9gv+Bz4L5q6+Ix5G/btnsvu/T7UlxLj9n/+FKLQHygfccceIyRxs8/uY/dQAzl3wPx64+hS8FJKz9+cO8DP3O5XL9j98OoxMIxcGyCfw/Es/QaDQG/qCUOhnOAS+m9DXe8weaP44gFa/BXoKEPp6UPO/89sAxJPy3vpfRz8fiUt7uat/lcFtP0r8B1/TVDxlzWHXm3trZQW1tbXEs8YrEYyWSSdDpNXV0t+YKMb/lXUPal6x0HRUAT+qhOjIGEXlo5zr+wbDarHighnq6uLvVghcK2Inh5uFasWE0kElUEL69CoaC2EaKQBzKVSg1zh7IgDl9YRghtuNdIhD6cUCGEblZC6BjYVrEwT8lFDreIDrze4eQFOWQpIZWSlSIJ00PgCQpzDEbIw11LQDhDE7ZPssFxBUt5B8KayCLhcKyfhWDg/Q07fp6hFvHgta7A499/cN+y0Adv9Z3p4bjp3sIig82FkQQKEUYVMQ8hEAXCaSkGvUKVa/j37/kCbIBn6efA8w8cj5Hm77BzXxkYyo8CERotZHNlF4ZRRZnkES53DTNcaqpjFAp5RHCxLFkzwmo+5bJ5tfZUVVVTKDjk83kyGSF/UxG5PDetre1EYyKQln0F5V653m8IBDShj+rUKDG5Dwh2Cy4rl8uqB6gnlSSbzVBbW00+n6Oru5NoNEIsEu1d9OWhFEKXRSpYeIcnZNEOgsI2gwMx/IKsls5hERzeSuAhJoLhYrJGIgRZbIZblNcl8JH1odJ9RHAKCKK/di5asQRk+VkGg2nxAUmVAjSQUAINcChSH6jB9wfbIJ93ex25/bXXQOsazgQjFoU+C8zA+5NzBYLi4IPs4rgZPAlMK3kNtC4MHIN+/y4GZA28/6E06f7fm2QzUoCp/z2UCiil+JUS/fo+9sMKhxvAh26bVgUa+sg+/GEFSsOhK9mG5xXUPLCsELYdVlYfT4Q9NaymsgRWVwmJW3R1dZOIVxGLhWhpbVeflVVrXN+R0NutDwKa0NcHpfdtm1L/7cAAOJ8obdsilUriuHmqquJEojbJZBe5XIZEIkJjXS3JVJcyxcvDKwQUDoeVxC3a1XAmQ99cWUmlsYDQhyb1YU2OylQ8fJT+SBqubYfWIfThCH7g8QbTUEsXfiGE4HiBdtxH3i7hsFgw+kzuA6fKYAJJ6fUN9XdwHNGMBgoGffdgFE32Qwspw46/LNdm3/0NNs2Dcw20PvjX7REKmUW3w+AuBxEwg9egY1m0Vw81ZoGFJMCgP6EXg0SHocQA/6FwHskCNTJ+5rAi7bBzUWL0hzHpDyYQrjtGw1sIRiJ0wxa3nRB5SBF3OpXDdUxisSoS8Rq6u9KkUlksM0w0mqCQ95SmLuQeCol2Xkna6/u2sH5gD6wJfdSHPiDDIIWnuDirDyGMEJ2d7cQTYcIRi46OVkXqoqlnMp3894l/iIFM+c6FzOPxuCL0wCwr/x7ypUyuatkoEwXxJ4uWWt7uqlLVCE78kQjdsnztbH1Nrv2vVMzZsq//7WAm51INWsihv48YMplMv0MOXMADDbFU+y39OyCcwbRrObCM6cB9A8FCCNUOCfi+X3+wexjJwiEmb9UXoOh7GPg5mAWhj2gMtbgPnACl9xJYaPrj5p9P3mKBGozwg2NUVVWt43IoFaxsu3+Mx/qY1EvHaKAGP3Amrw/hljn9/QoMI8SgjDR+Kn5kPQSawZ5Q13DIuSll4BBtPJst0JPMkkkXcB2xHITY60P7UlVVT3tbN8nuLHW1jbiuQaonq9Ya1xOBU5vcy1sBN/xemtA3PKbv8Yj9g+B6O6+pVVN84Sb5QgbTdHG9HIbpEI2GWPTOAh599H4WL5rHuKYqGhsbFZGL30veQvDy7+F96IGGMPQDOVJgnSL0YR7oYRdEQ3yw7rDV4kZa8AqF3JDmbtm3VANbl7CLGl6JljjQ7BzsH3zfX0s3iMUSRaGgL1iuVJsN8FvXXN9fqy/1U5eSqgQfBQQq35cKFZKDXXBSRbP/4NNueIEoMKv2Dyos3ScgvMB/X/op1p1IuErFYQyuwfdd0+AmdQnC8psQDUX4MpdL77+/wOFKWFevD38woahUoOgTRPoCAEcSGId7mGX2SFDbcK+RXFbhaGRYOhzewmVgGcM35xnu/K7pEk7YpLMZ8jkH244SDiXI56C9rYf21h5mbbMTB378EKZvPpPurgxOwcS2RMgUE73tj59+bTQIaEIf1aEoDYIrNbn3pZM5bo5EVZSOzrVYlsu45npeevkF7rjjVt5881k+uu82xGOe8nUKeQqBB4vgSNqHWADElD8cIY/kA3ec/LDtpkaKEi640u2pfIHCDsmCui6ZBuQdRKkPTshm0U/YF3g2kJhKCTwgM7kntZ1r0NOT8/N5ixrnwM/hfOTB1BtKew809FINth9pmQVCEQfDkLdPyv2C1gxjBJOuZEWIyX3dKPkAv2Au9QvGCyL9XZt0j8Bv9557oNBRarIPLAi9QpohsR7q23WsEAEmYqEoxbR/UJ6DHfIbGQ1lYRhqXILvR3r8h3uGJPbDEqvNMAcZzqQvs74gc2mYAwxHyNJpzTZDFWjoHp7tkZNrcE0i4QTxWC2WGSObgUzK47F//pddd9mLE447jZlbb8+K5S04BYOGhnHKPG+alXRrHAl9/ft7RUAT+ntFbINuv25Ue//De3R2tTN12iasWbsM08oTjRnc9KPvc999d3PAAXswe9dpdLQvV+kl4m+NRCNEImEVDS3Rq/7iWSIs9HKn37LVFUIfpoXmSBq6aMjDvYbTsOVSxOI73IpY6oMd7DwBYfYnbF9GkVvvi5KWtBw/Slz85sol4Rlkc6JhiM3R6+1e6yk/hE/ypmVjWCamZWGFxNdoY1vytpR2FI9Wq09LvpfMgrBECttqe0kHisb8oDqlWZdEifuatonn+KlCcp/yljGUt9yXfC8pi/K3fBdYX+RTbeNmwExhmHnE9WDZojXJW4hazlcMuhQwetvzluQVe2JWDeO5lsLEUdcCTkE+BSODdEqsQ+IvDSmLT/CWezWMGA11m2EYIexQXt13JBQnbEdU7IfcYzQSV+MgurSYZwtuWo2558RVErflZnG9LOq/QpZcIYebd/FyHp5jkOzuoeAVyJEj7+TI57N4+QJkXRwvT4/TjWdK+qPYC0zV/Uy8ByolUrIQxCRvFv37Cn8LSwWi+b5/UxTcYvvQ/t5o/0FROKq/ig+O+odMLn/a2kWXz1DPwHACgQiyMreGE6hHMrmHrHCxnvtgVyDzdygLgjo7OcmaiUSwzJAKsMxmHKWB19WNp652PM88/TJP//cljjzyROae+UU62jO4js3ECVNYumSlSqUt2+e2QddSfTBBQBP6qM+D4IEbGI0caJ4u4YhJR+cqxk+s4bF/38/lV36FiZPrOO3UY1mxdD6ZVCeiKYu/XRagXD6jyFwWCiGDWCyufJ3ZTF79LQEwsnjLous4OaVhD6YllkIz0GTq/+YpYhnuNdDk3E9LUylzkibTZ7IdynQ7mIYtROEUfOKW8/gkKN9J1Ll8LxqqFK7xI3hFGxWNST6VZmHaRKrqsO0I8VCUmmgVtdFqqmJVRMJRrFCY2sYmDCHyWJRIPKZSBaPhCJFwmJBhk7DjikiU5VWIRBgleBuigUl7Sl8D9kkt8HUL7ELovlCnfi9NSStuJz56+V5wFvO75AB3dnbS3d1NJtfFmpaFdHWvZW3LahVfkS+ksUOeirmIRE1cL0M2l6SxqYZcvkelGS1fvoKq6jC2GcfJxzE8SV2CdKpAJuUqDa26qoGqRD2TJm1KIl5NfX0D9fX11NRUk0gkVIaFbdcSjW6m7t2wV2EZeSy3BtMLYwnDeiYhOw6G5bcJtdN44Q48olCYRigfJlHoAbObnniKXEiw8rAJE88nCDkRurtSZM0cXWY3aS9JPpuEngyRpGDrsjjdStorkE9myXanyHX1kEl2k0l3U3AztHatoeDlybk5cvk8hZyLk/dw854SCIxIHtfMK+FLBAHRuOVvU7kBUJ+9f8v3poGlPkUgk6v1XU4DXSbB8yJjN9iz43/nEYlJvEtfKmKpRUjmhAhSwTPT79kpPnQhJVj11RFQwkxJPQQxictzXnAK6trleCIQyjnFH97RITEglhrXjo4OPxYnHqejI8mEiZsRjzfy57v/RmeHwyWXXM3eex3EqhWdVFc1kcs6Cgv92ngQ0IQ+6mMRPBCl0d5B9K5odgaOmwUjQyiS49c3/4A7/vgL9thre3bfbTs6WlbhOeJHloIQvtbtCMsVFxl5QIXEhcBzWT/FRz4zGd/3HApZ65jMS826gcm61Nxcmg8djcbwigUpBvpZ5filQV2B1tm3v0k2LWTWF9g20Nc8bB44liJj0S58DTKCXE84HCUk31shmprGYVth5euOxxNUJYSQqtR2VjhC3fiJSsOMGiFiphBRpJjcq9hZadCOZeIo23AxXzroeydabTqv+FvlBOOq/6S+fvD2BZrBBCb5WiwDkkPdP9d8IAalZmz5LUhPFLL2jCQ96TZaW9fS0rqKlauWsGTp27yzeD5rW5YzcXIDll0gnrCwbIfuZDs1tXGisRCppEN3h0UmZSnfaG3NOKZtNpMZ02exyeTp1FQ3EQ7FCdlS5yCqLBB+ERKf7KCKbK4eTAcztBjTyGE5DVheVEQ0hZdtxfHkX5IvbSfxImvwiONmpxIpQI1MSTtHV6KbTCSn4inCXphEpopwIQpSXsGGHrNAnozMXiK4RLJ+UZlM1Can7AwWIRHcBG+RTrwcHjmSuQ4yTpqebJLuniTJzhSp7jTZnjy5QobFq+eT9zIqFTSXzZDJpFWxFckicZ08efl0C0rwFSFZtpNPVwmPBWrqqobMcpBxk3lZ6grpl8tveqTTSZRsaZq91h/LLloRTIN8Lo8hwoYkkxWtHqVuB7meQLj2rWGl7iuPXD5LIhHvtdjJ8yj7p9MpRcjViSZlkYnFwySTnUTjEULhMGtaWqmpbWTypBn87W+P8/pryznt1C/x6U+dQC5jE481kMu6StjRQXGjTiK9F6AJfdTHYnhCF+k6nemmpjZMa/sSLv3Gebz+5tMcd+LhRMMuuVQXYdvXLoKiMspMKGTkeXR39/gaqSG+UqkM5xOIkF045AfRBZL/YBpiAM9QQWGplARt9UnpA03sok0GC5qvHfe9DWRhqMM0RXsWcvaL4chnUPFOopzl30EEv2iHEl0rMQMhO0w8XqXuRfYTrdovshMjZEVkeS9WUgvKwwaV1Yo52hhklbnVwBJMJNBHqZLFJjiieoZCqtq8vIOARWWSV2YBMVoaylqviNZ1lBauAv2E2osh9MqUqzaSnPuiL0AVdDEoKOvt0Bq6jE8pofczwRoF8oWkMlmLtmhaHvlCipbWlSxe8harVi/hhRefIp3pJJPtYuq0SXR2tdLYWEdL62o6O9Lg1DJts1lsv90ubLnFLBobJhGyqjCESb0QlhlR4xO4LnxhzBcYIYZlNYORwwwvxxRN12nA9KLK5C34m0ZYpTgpAcfugfBaid2H/BbYeag2wLUKJONpMqEcnukScW2qclHChbAim0IY0vECrgSJ4srehF1/TNNmnryKx7awCwa2I/XJiwWbpLVwWK60gD8yMopFcvTEeuFgmPJ9AREXsoWMqvUgkfdClJ7r0N7e5hN7QYJN/d99l4ekhBZYtnyxCgyTZ0+ET3mLNUX+HcS0BEKY/Dt4Kxy9ArW1YsHwrXPBs1P6DAUa+uAWAAn6DOI3RP70LQj+tr7rQa4l2EaQUMKA5VsYVFEm11QCisydXD5NVU1cEXprezvhcILp02fx/PNv8uADj7P/foczd85F1NVMwraqlHnet+jrKPdRp5HiBWhCH/WRWD8Nvara5u2FL3LR1+ayeu3bnDH3eNxCN5meDqIh31+ZF9+iVE8Tk3rBI5vNM65pAslkinxOzLYOnR1J9RmNxhUBtrS09Sv5OTBSOKgUNhjhitAQCcd8v2QJIcsiFBDyxIkT1d+BD1aIWPyw/jZhYtEaJWwIaffz0YoQgknezfeZM8W0rQzogZtCiFbo0F/cg0+feAMS7yPz/t8rvbnoPZWtg+SfgLj9z6y4FEQ7l4AzKdNZtKgrgjZALOZC3I7yyYsZ2P/0fdDFvnhSTlMq4on5Vd5C7Ir0IS/HKNHgB5pcAwtJPyIoxgIEzXX8wETJiDCUe8a0XHL5pDKxP/nff/Hqay/w4kvPMmFiI9U1caWJrVq9ggnjp3DAfkcwedJ0Ntt0ujKxZ9IuqZ48nisCn0Q8i+XHF7ACTVCZnZWfXqq0VeMpQl+hMjAMRehSvU7M1aaynqgZLiZsK4URalP6NPlNsNwYURMKZp5UNE8+JATrEXYNqvIWoYKlShPnbUhHhfhV1QSltEeKHirXdHBkzmP7jUaE6IOwEcPB/13oXLYSIcM/ht9H3G8/7M+CgJSKLhFfzCrOtb5YhOBYvoDrEjHFJC5Hd1QMQBDnIEQqYyn/Dlwm8rc8T/LpE36OlasWI4GvgUAQbBPsHxSKCqwyQaxFYO3qreMgcmgxBbRPU/dobGxQFSaDeA6lmedy1NXVqd/SqW5CIbnTgrqOSExEJpd0JkskmmDy5OmsWdPD726+hy232IVLvnYNm03ZhnzOUnPDjyHQhD7qNKIJfaMZguKFDG5yF+lf/KGul+KN+c9xzbWXsGjxSxx7wmE01kfpbFuJraRx3yRsGmLis1UFrXRK/Nu2yhmtq22isaGZdFq0iEKRiG1qa+oVIQfacVDDOSBkefADc2BAyoEWLQt9QOgqWCzQsMVGWnxlnXXTjgJClopUI1WqGzhKPgn3lUANW7K8l2YI9CfkXN6vgqXEALPoO+89qGjTYrIU02FJ8JCUWx1wzOCoiqWlOp3Uz5eF3PIoGH6AnaO0PgtXlSIVa4ihlC8hc1NI3XUwHUd9Gp6jGmvkTFlK+0zyAwldMB3oyujDREy6YUUG2WxavcU9I1pnKCyCnacIfv5br3L/A3/m+ReeZuLEZjo629hkk0kcdOAh7L7bR/2I5rQEUFrYVkwRuWWKli14iY/WLxiukFdpSm4x+C6Ck5egwSzYq8EUQaUeg4SiTcFMXDoidilftJnFtDqx5LdCIwZxpVXmLciGUFjKthHPJVFwsUUyCkeUQJUP2RSKfflsxCzvglsgV5C0PQPbC2FKK1Aj7KumxTLvjng1ioltBo5yBVhC7kE0pgoAKKqzgxCTBOGpl8ogKGYSiPXL16nV9a4voSl3TGkvAKNAyJT9/eI7vkfeUZaeIJNC4iaCoEkh+VILgHzf0rK210IQBFQqC4EjAoVkvfTQ05MsWlhcFYchQrtkwyxdtpDqapumcTVYtlh4XAzLJZXpUS4kIfSamnGYZhW//tWfmDB+C6684gambroNyW5xa0hwqPahbyxMoqbp4jWdWrwa1REZXkMXc5j4PNOZdt5aMI8f/+waXnntST51+MeYtlkznW0r8ERDkxQWS1J8QiqP1C8MEaGrM62imHfb9UN8eO99qa6uU1pT2IxSkMVIFRURiu3TUdcfDrPXFF1a3GK4QhfBsVVRGUWz69ZiD9LYZPGToLDAZ6h8uAPyft3ewjRFHPuV0PUX4YHrtBTn8l3bniI+f8n35QLRm/u8gkLUDqaYMF2pO18MyxfYREuWxdcSYhYtWxZ5C8cVurEVsYsWqOruuB6WxDi4DpZbwHQLGJ6YkD3EFTwcocviPDBgsW98TFUEREhdXDNiCi84OZW5ICZUWaQ9L6/SHl959UVuuukGlTVRXZ3giCMOY//9P053Zx7T8OMNbCtSFLBsVS3MdXyBISgPKxqgnEOIXYwWkjIVVkFvGQi3+MGAbgOeJ8WMhFxFoBBYhUglZzuPZaYV1RuuaPERFZtQMG3ypvjZxUjvEcYh5uawRHiQgDHTImtHcOywv43nEhbBSCg+LMwt0oYIHSW9vYuek24/q1Cp5ZLhKLNNnChqYGSuKNN9UZgr5aZSGXHAA6EWzOLvEoDZlxrnywalL2WlGZLzZN6JwNBXTW+kZ89/booCoMw0Ebb6n7H4L39zKBmEAAAgAElEQVS7gpsnKC/blfJ7QdRV1TLvlXn87Oc/pKt7OeOaq5UgWFUdJV4VJpNLEY6GMO0wkUg10Wg9v/3NXUVCv57Jk7akqyOn5osOihtpxP63v2tC/9/iPcjZhid0kbKFdERDX7T4Fa6/8QreWvA8hx95IA11YQrZLvLZtNLMpchHLmvQ050nEW+gedwUFY3a3ppk1qwd2GP23iUEapJ38kjaSynJ9pny/EUjGinWMh8ksEsWQgmYKq2lrTSNkm5iw9cqF/+d5FD7C6ofOTzcAuhfqQT4BedQQX39VtDi+h64qiVNWaUx9VrO+7ZWBB0szi6OaMum57ekVCqpiy1mYz/JyRcMSldzCUDMdSv/sKM0c3nbitTlb2ERWUBVKpVo50LqElldSuiqBebQPvS+tLtiql1v6p1oewaFvERdS9yBH9wofl3RKsXnK8Se7Omkqakeyde/9dbfc+edf2KHHbfn9NNPpamxmULBIGTHlNsjKP0p1x2PVasgwmzWzzX2/bACnavM4iIoCVGIz8E0c7h2ux964NWD0tAjypxth3OYRgHTE31fSF3I3cUy/LgExxJ9OYRniEUgpLYJUSDkSQBcHqQSnhRPsWN4pmjfRdlLjYMQYdGfr07uBxmqQjdFd4Ynmn9xxGVX//gy7tliXIMcU7T0QbKvfKu8evlxEuAUP4MCb9G+x0dt52dc9FUfLGmmN6AqoX8+Sxmzhi7OItq6vEoj10sF5nRGNG7/2fHfvmvIf/kCqYp0t2wcTyw5WeLROAvfWcDNv/s545qj5J0uXnv9RUyrQENTDVgOVTUJxLpV3yBzxObm397F1Knbcfll32d88+YkuwpEIwn1jOjXxoOAJvRRH4uRfejZnKQbweKlr3HFVRewcvV8FRSXz7YTDbnkMillKo2Equnuyiutq3ncZmy1xQ4ccuBneHvREqqr6hk/bpLy8eZzBZV+JWSrgqzEv1lW/VYTVYpaafkllssNgGlpSVZ/QRuc6EsrZw6pCQ1ig1KaU6m1tKjc+XXHfFOqGN59E626Al+RVz5yKcjj51WHbdH0HGVmd1wT1xVC903vYnJXpnvV8z3QCsWa4hORIh3R4kW7L0lbK9XIg6C40gW973ch86iq8iVBWsqaIBqsJQKCCs9TJu/Vq1dS31DLa6+9yqWXXspBBx3IWWfNRQIaJY5Bsh5EOIhFE1RX1yptPdWTpqcnpUjdP6afmieVAeXtp3QZRBTJ5kAi2FXnsVo8EriemMol+j2JYRYkZA3DtbEk0M5wMS0xlRdQId6EVOqc6UVUCqDlOVhGVkXNKwZW2RthUOcSYcnP5vBdJQF7FlMNVNK5CDeW4vasEGwgBBSTJMWGgpctCmilLpsigRfni3LFl8qL6xp7eo07Q035oeZkMG+DdMf3+sj07l8idAz1CHd2dlBbK/niEvgWtLNFZUNM2bSON958gdtuv5nVa5dSWy/ZHx7VtXG6kt1sudUs2ttT/PpXf2SrrXblim9cT/O4qaSSnhL6HJUeq18bCwKa0Ed9JIYndFmY7ZC4bZOsbX2Hr3x1Dm0di/nMUZ8gFnHJptoIWzY11Y28NX8pTQ1TWLm8g0zK4NBDjuKA/Q+ltaVLaWFNTePVMy8ahPC4WrDU6cv1ugy2wo0CoANNmut7O4FzVS5ZlE1l/u4jdDGiy+LvB/L6zljlQhdeV+lbDlHTgUKebFqioqU5jlhJhGAl9qFK+SwlFUu0I1dIXIr5qIYWfuSWkzf8fPQh8tCHzeMXMUGi8taJkhfSFdOEX2tftPZ4PMa8F1/gnHPO4ZhjPsecOXOUP1a0exUSKHEGKtbA6tfOVLTzYI4ooUqKuATCm2cQMqU7VwHslE/oEiQnhC6x6KZDurCSqtoIuBEso5pcOowpgW/xTmwrTUjqB2QkriBK1K4hFIopnPNORkXvR2ojZLs7VBClmICx/Tw2CfiUQj9SOEWixcXy4btXBFcRrAzyro0REreQP8ODgDjxxkNGfelkPSxpwepLK/5n8ZWVwLBiYaBBZ/X6zrNReCQCGVQ+lZVIpV329TsX3/ryFe8wfnw1bR0rOfe8M8nlu5k0pZHqugjhmEUkFqGpaQK5vMEtv7+HadO249JLvssmk7Yik5KcfcmE0Br6aA3vYOfVhD7qo1EZoVtkSXUnCdlVdLRl+Og+B6uFc/XKbmZts6vS0n1Cj9LU1KAW415C779+lYfEhljU/hdxNYNdZ2ByLxJ6oUjovnff9bVzKcih1DR5m4rXxesp5Thk90I6qUrjiKIYFj+0Z5Ds7FZ8XTuuESeVUklTqtqZeufVuyA+XNcgbsYxVSrh4IVlRiT0Yj/z/vsHLWX9SGy/uFCUF1+ax9lnn82xxx7LnDlnksuJT9uPYfAJve/Tt4oEBVR8oa+XyIM4MonbMCJ+6Vkro6RDyTH3NfQYnlXAindihFwyWUktbEYKC+Y9sBM5CpnlRDMZJtTUE7IS5LsdchmTSKIGOwEFA3KONChykGxzlQ8g7WLNKJ4lMSDQI7KEWOTlt1wPFnki4rgvGtd9A3+fyOqPpBxL0i1lBGVbXw0X07RYXlQVvHUCLQddPiuskhbEfZT36I24V/HwQxP6EiZOaAQjz+9v/SW1dRGqam3++8xjdHS3qJz0TaZsRi5ncMstdxcJ/ZoioYt1SBP6iGPwP95AE/r/GPB1T1cZoZtejmRnFyYx8lmbkz9/DlMmbs3Chauor5ukCkcoQg+JtC09jQcj9EpY+X/BxkMNUl/42uC4jnBtJRq6uLyFQIJ4Y9HrQqKdKzYQzc9f9DMWpAxIiblcQppyLo1hU9FHPutRFzEIi+aXytHV3kpVQny/LnnDIV+Mas8ZfmS8EHkoA3bZhO5rXyo+WgkEPpEHkfKKhpV7wCf0efMCQj+GuXPnDiD0vg5ofZXHgrgGUckDQu9zrwgR2obEUEiEtBQ/kv+FIGO4XgLPymPXdJFyUiQzMULRyeTy0JmGxknCzx00pHtokpRH8ZPnJGWqGjdk0e1BVx6iCd+9HXJbiNliEZGyMjGyRGjtgVDxdxGqpM2JhQhYgolJIS/Wrdp+hO4nMYpI5hO6jLKIbgGBi/0kX8irpiuqrGpxYg3dpHQw5/v6Liq9SXTru8Pg2wWP7xDTXeZFUBBI3EXiY0+lUyxftpxxTZLKGGP+Wy8zaZN6zFCWb3zzIla3LKO+sZbpM7Ygl4NbbhENfVsuvUQIfUtlAfQJvZK1o7Lb1nsPsurpKPfRnhaVELpHursd0zMJh6rp6shzwnFzmbHZDixd2kZNdTPxaD2trZ2qCEvTuOo+QpegYMmN3iB8XO5BgsWg0kVhsP3X45pE3S4GxTlC6L0xcipOXRG6n2juh0wLrydDIP1IkkVKkN2F6oVCMh0ODbZBU8QknM8Rkgp++YwyU0uwXc40yElpXssgZ0gdc4NQT56QuOHL0tB9rTLIqO8rDBRo6P7clkj5/oR+LGedddYQhF7sRFbsgBZ0d/M19FLS980aphnUqs+pOH8RbQykG1cCx87jxNaQEqGzUE93diILFsPClVlmHxhhUsJhBgXs9rVYhRyxWD2E6unIQ5sHuZBSxlWInRjxI3QorFNiSjdrlJVEBCvB3hcjIE6amKodJ3NCAiOifvS7MjkECnWfjSWv6s75v/szJkhYlHvxHdRBEuPgpL4e82zIJUYIXQUJvI+LkC/oDU7oK2lqaCaRiLGmZQm19SFCsTxnzD2RVLadCZPGMX2LgNDvKmroV5eY3AXbSp/d9/HWP4CH1hr6qA96JYQOPZ1tRENRVd1r5fJOjjryFLbaYhdWreiipqqZ+rrxtLZ0EApLGdQioasysUHiWCXdkjbEw1zpMdbXgT7YeaQQSZH0itzu63au0vKUdq4IvWhjtqHTBKl1tgJYDawt+BHQtQZsZsN4McMnXeKZJNOaash2tqu0LUd6fxsGPYaY6w2lHxoFl1ox1Tt9tbwHatjDm9xLCD3Q0JWfdF1Cl9rrgYZ+3HHHKUKXQkQS3e770APN2/9UBFfSrtUn9FKzvHxjYagsB89PSSvquqboyq4Qeo58bBXZiEnSm8hri2LcdX87/3j2GU67eC/23r6WbQt5mnI9hNwkjhsiZ0+g24SVBWjNwZoOiEUgmn+dmVOjNFtC5HLOhBKqhNTFgC5j1WiCxNjH6FYmeD/uQYrf+PXQ++oN+T50P2lMtH2p+V9QRVIkzt7X4lWoYpHM+/72D1Q6lyohdNm3JG2urLVopPMPReg9LF+2monNm6keEKvWLFKNfmobbc4692QcI0ldQzVbzdyaXM4rmtwDDT3woWtCL2vI3sedNKG/j+Cu36ErI3RPoptzLq4TYs2qJJ8/4Ry2nbk7y5a0EYvWU1c7jtaWdtUFrKmpRsX8SF91KfTh+4rFWFmJhjCc2Xt9EBhpQRrpGIPtP5TDfOD3fsEUUcDFfB4kD0kilehtisxzEmggqqLPC6sMeL07yUstq3ijO09X3RZkXZuud94h0rmWj20zgwO3qKdRNPjVa2kIS3y35FKbFCybrESQY5KVYDPHIZ5JEXYkyrwcH3pA6KUaflB0R4LiisJKPq+aqTz//HMqKE4IXXzpErgn6Y6+D71/ydD+hF6sYd/rY/eJ3RVQVJCa5EMXFImKAVuasyhCD+VIR5eTT0RJhzbnqVcsbvjZAl59+GGO//XxfGaPamakYXPLwfY6yDoGXryB1QW463G446/LWd7yFnvOrmfH6S0ctPembBpqxKUOcTI9+zrMW5ympjbGrE1hx8nQpCrMZwh5ad9N4gjpFHPLSvnTyKhCNV2eFGKS1MQ+BT6oLShpW/GQWByK1eWCvMV+qRUjzc/hfu8z6Jd3lPV5dkoJXZ79wOTuE3pz46bEYxFWrHpHpRjWNJice/6pdKVWE4lZzN5jtk/ot97FtKkSFFdqcteEXt64vX97aUJ//7BdzyNXRuhSeSybyuEUQnS05Tjl8+exzRazWbK0hXisXnXNam1pKyF0SbESQpeSl+I5jPs+4nJeardKCL3SBa140SP4EPtubSCh+0ZUIXI/ut2/HyGmsPyinOpF/7kIQmFYArzek+KltlW8nDJY3TiNFZ3w2n0PwNP/Zte9d+PbZx7BNhZkWjposCCsqsv4BVRSUrkPix7Rip089RLJ7frFYwarpT+yhu7f07pBcUH0sd8RT1rqvjDvBc4++6xeQhcfsympYKqfe9BitGhyL5rYVZR70JQmiIQvauquYeJKCobh+bnjFAhLxLlkertVFOwcqdgyeiI2mejWPPOmzQ2/aOGNv9zPCXd/ns9sA1t4MCENEbsN14qwsifB317IcdOd7zD/78/D5BhnXvZpjtgbNiFNlJwyvHckq3jg0QzXffUKtv7UQZz+2X34yHa+laSWPGHR3SX6TpncBxC6Ym+p3m6RUvYTn8xVzbY8JHz5bd33YB6iMh+dXotBOc/dwH3Wndb9tugzufdFvKso92VraKzbhEQiwrIVi6hvDGOGU5x13udp61xOY3MNu87ejVzOXZfQ0xLlLvV4N8QN6GNsKAQ0oW8oJMs+TiWE7lHIpFT/aIls72jLc8xRZ7D51O1ZvrSdxoaJKv+8tbVN5SM3jatTEcl9GroQuix4Za5KvbuVaTb3W5T5L1WGTd5Bj3j/a+W+DuKQg3BlpWn5RWD90puqGGnRSFq0rJa0/S4eyT++ymmWPaW+d29SWnF9zakoaT9AKgyOBGoVGd90caMmHUWT+yJgPvDThXmSToiqFtgqAh/ZFHaohU2FqCyXUC6rNPFsIU9LwWSxE2NV1qIr7RBKd7LPZtVUFbo3MKGLCb8vtlty1KWG/vPPP8855549gNBD/QldtPCgcFpgcg9q5Q/U0CWqXRG6ICnauUSjF1SuOW6CQqiAW9PJ2kKWZHgKLy6u4v/dnOHlu/7MUXcezUHbwM7i926HaLVvDLnvb23c8JtHeGdJGiZvwpnn7c9n9/V95CFWM546iWPn0WVw5gU3KCnr1FNP5vyDYsoqEipAvfQ5l46DknMdkop1JdUIAz+6KQ1ZLFKS3mbCwm547uWFdLU5bDFlEjtulaA56hehsaTXeimZF6fpoMVo3us6UOaj1+80IxJ6sRNjSQqblH4VDX3CuE0Jh20WvvMmk6fUk8qt5axzTyKZWcPMbWcwddpm5PIBoYvJPUhb82sg6LS19zrg7+/2mtDfX3zX4+iVELqjKpUJoYtG1LY2z4nHncvWW+7G0sUtJOJicm+gtbWVUNgqpq31lTP116W+uuvrcbEbdhPhHLF1F8AJZ7CkKpiYSXPFzxBkLV/RkiaVSo1OFSBqS7stevIdJKTjnJfDMRJ41Cirg+qyLi7UnmIlLsMv/qIcrVL43nbIkqWgfLEx5XQIiUaXawWp7R5KULDGUfAMouKklSEKZcEskDMSynf+qmjqwJ9W5zCtMLWL4IhtYacYRFOwddwj37pc9RZ3DJP2bDdtTZvyy4UO1936MGGzjpM+sjPn7hRmfHZt2YQumlZTUxNr167tbZAjPdOrq6tV2dxQyKanp0f1MF+yZAmf+MQnuPDCC5UPfeXKVaqVrPSMlw52SjBSUfN+5z7pdCfaff9+24Ef3bdumFLqTCL2RZxSvcPFEC+EHsO1TLJ2D0ZdgrWuwXML4lz/807eeOxJDvnxgRw722ZyDsaHYbULf76/wI++8yjZZauZddy2fO5zO3LgDn5cghC6qzzeEebn4UfPvcVfnnmBg/bZnxO2b2SnDExQFwR0FyvIWNDjtBCqqSLrGirFTrVSkSZsIb/PvPSD747ASyKc3f8Wt19yBxfdcCkn7gsTizXvsm1QLXVZAlVe2rOqjK0CRsgPCtyYX31pa6Uaeorly1cwrmGCmhsLFr7B+Im15JxOvvSVubR2LGPSlCa22XYr8o7LLbfcyebTtufrl17LJpNmkk5K4x0pNR103tuYEfjgXJsm9FEf6woIPVrAyXXi5iSnuYa2tQVOPO48tt5iN5YuaSURr6OuVjT0gNAbi1HuIrFbxSj3DaEilAli0d4tLUSzIanxDVFXquhIdLKvlqdsfx2VBV1Imp4cRENkRYFW4VES5+yQJ0qeuNIRZVeJHJfoaDJidlXF7f3FXpKWwwaOmSMvFcrEuO5A1CrGrivhKEIq1KBiqhLCbz1ZFLPbHiuyJqloDU9k4aJf/p1V3lIwpsDrW3PMJyZz6ich0iUa+lrGSVCYFC4JRUl7DotizVz2/Boeuv1RaJjG3AN3Z87WMLECQpda/xLUJG1qhcTF9C5/19TUKDKW4jFBWdC3336bo48+mlNOOYUzzjhD9YSXrnCSpx50dQu2le/8/uc+gcurf5S7/5205u2foy5WExm/GJ6UkzXzZCMG7bbLW2saufEXeZ659yGOuPlQPrETbA10roE//CvPzb++H9qq2Ge/3djv47V8/MMwoRjoZhUyODkDIx7hHeBhYEEOpoZhb2AXDyI9fmS8DGFC4h1taDGhS7kDbCW++Zq+FOtrJyH+fzfOMhMeA37x13d47GsPcd6P5zBnNjSTJUFEZEdl2HGyechJg5MeqsZLAR0RH9/vKPUyn62S3YYl9EaJco+zYOGbjJ9QT87p4ksXnkVrZ0DoW5B3HJ/QN9+er19yHZtM3IZ0j40lRYUUoWu7e+WjtGGOoAl9w+BYwVE+uISexaNb6V1+QrhU8653wqII+yxuQioqGcOydIrHUzpp2yqLuB2XODYNKke5QMpI4RqWJEGRVjuHiBdrgysNXIpwi/2+1Gwvo2ZD3pJryKhs5JgTU2b2XCSoHJekWkwDyQxE47xl1/BgEm66+WXefuIJdv/S/uTdCM9//3noMdljzr4cuns1H2mAqaL1O+1EXJNs0mVNVTN3JuHJt1Ywq2o8ezWH2TmUpz7XUbaGLulImUy6tyWmlIrt7u5W5B40dpEqa/L9m2++yXnnnceRRx7J8ccfz7hxzcXyr75wJ2+/zKtUh5PIb5/ohyZ0aaFaTPlSaW6e6vSmurO5UdVUxZMId8OhO2wyf00t3/1hnnm33s1Jjx7F7C1hM+C3/w/+8OAT0LmY2YdM5Ysn78nODVAvMW0ydp5DXa6AHY7QYsCLLty/Cl5fVWDbKXkOHBdjN7/LOm+RZaVToMpKKG+JDHcHMKG3wrz42IXRO6kxRPhLsBh4Rq7jX4t49It3ceaNF3DO3hIxvwbbqcfNQiIe8uXBXn+7lNYV4790Yq8kqLSCpWM9d9WEvp5AjYHNNKGP+iB+cAldrNmryJJW/bV8XaeuuDBLpbWM4aeGCYHLoiyrc5MJ6QJ0ODAhIlqUv49UanMMaVQhwU4OaSFnqpFlOCjHHehSUn5dHVSg9wo4cWiRQCsKVKVDNPrtvFUrS48kVeIXWOvQUwjx4PgGvv3XebzwyBoSM6Zx2BGbsev4MP9cC489nqS5yWb2ZhE+Ni7NDKOViWaWeitOqjPM6kQTT4ehFZgi0dhdsK2Xoz7XWTahS4116XEtLyFuKTUrL6nVL6Z2IWghdiHn119/nYsuukhVipNId9HO5S3avLxk26DvtuwvZvcRCV2C6gRKVRJW+pkXm+24ETzTVu6RTMhUgXEvvhPlW9/P8vrdD3Hu059mk03gv3fA3Vc/CBmbg796AIceCbPisIMMjQx6HRRyORpyBYjHWWXCfzNwzT1d/PePt3PaFYdy9LYTmaUS0fL8fv7rPLW0hb323I/6ODyxuItMVw/NbjXOqi4mx2r55N4Jmk1fAJCrlzn2PPDzx5fz93PuZu7PzuH03USbLyihMTAqy/yRqSGem4QE+CvNX+h8FK1c67F+aUJfD5DGyCaa0Ed9ID+4hF6sqE2nBJh58OYaWLkWOlIg7ZY7DOip9S3w3Wt6sLpgSiihfOOyTUMVzJoMH5oKu9ZDtaqxLqVWU2RUgZMIdYUY0l02FcuTwyVVbOU5oRCXplLIj4V4SEWvi9FdPMnyVgu3ikcvEJFOYclqWgtwYxqeKkBtHTTX+NqemPaXF4UOMfdvChwIzCSD1/ky4xPj6MlM4VXL4odtcN/La5ls1vLhOpu5M00mZsr3oYvJXbR0IV4hcNGyRTsXMhZNXchcfOnynQTFfeELX+Dkk0/m3HPPVcGSkoHV0NCgiFx8qaLJd3R0UF9fr74TIWFoDd33oypCD8jc9H3uhifd1mw1drlImGQ4zEvvRLn2R/Di357m0J/Mpq0rzeNX3Qk9DWA3ctRVu/O5QyCWW8F+9iTCIptEUUFZ4VyaXMiiJRZVsQvf+hM8es0POe2nx3Lqzg3Kzy7D+c0X1nDz7Q+x5Uc+Q31Dgqf++ldIZ+CVd6DHJdownn1334kTPjuT7SbDjIjvcn8UuOmvq3j8608z59ef4lOzoKUD5r2cVm6aKdND7NhcFCAL0Cj9wi0JAPFLAm/ML03oG/PobNhr04S+YfEs42gfXEJXmWF5P8L49y95/PyR51m1oBViCQjnIbMW6lyoiYC0eTVraLIn0dkWIi87reiG6Vtz+OxavvAp2GWaaOpdmGYnBrU41CjdSZZdKUKSI4dHDwkMxlGFKeHNRoq0HWMRlhIsxL8qIQlSoGSipKm77ZhZi9pQDctt+Pu7/tq/tMCyFRCT+L21i8g6HfTUVGFWjyNs1DErAR9PwEwnxza1XcQKLl3JZpbUwQUvwMPX/hyiDRx98mF8dVeLSRUQumjnUgVOCF2IWILbxPe9fLmIGNDe3q4073HjxvHss8+qbmuHH364ykfPZLLYtrRetWlra2PTTSXiOUxLS4siedW8ZTiTu2epoD9fQxftPI9hSZU2IfSwInQjFqbb9Wg3TeavrFWEPu/hl+DjBVj4H7AmccDBR/Lwva+AtZYvXbY3h+4QYjcPEinJpS82MbekDn6OpaEoSw2TG+6HP3/rt5xw/ceYu/tkRehidPl/y+GHX70DajeH+jr23m8LZjSCs9TDzsJTz77Ma088w0FHHsVXT6lmN9/DwoMSFPdwin9e/hJ7n7+Hsv4seut5nntxocqoMCfZfGLPPTlo6gQO2xYmuhL5LnEZxaJDZTz5/6tdNKH/r5Ae/fNoQh/1MfgAE3oxyj0Vgu8+Blf87F5IOkw/4lPsu7OFl5IuXKtprIJJjQlqampVJtmqAjz8NjzzWAep778AE5s59/xZnPY5yVXuoJYuLKOJduK8AizNSxvMAtNNj+l00SAlRbzqYuR7Gyma+Xc6xr9eh9XLM0yuD7HXthbb1UG1k8O2wsrP+nwn/P1t+P2Dr5F96zmYOo7dtptO8ybibU3yzFMvw7NroKeK7bfbkwsO3ZQPTYMm8dN3QHICfPs1+IWkW9khLvrW2ZywJTTnytfQc7msimQXzVxSkUSzXrZsGU8++STjx49n6623Vpq3EPWKFSt45JFHmDlzJjvvvLMKinvnncXqe/Gv77777mp7iZKX43R1dfmNSoYKivOk9KvYMyTVraDIXHqjq5x2N6RM7uGqBG25PN12hAVrEnztSo+3/v0ybLUAmlr5ypknsf32Nt+9vYeXfvBrphxwEN/7wgx2bILxLtQF9u66HI7lsrJgMT8b4up74eGrv8+5fz6Gw6dOYBMpEuPCjfPg5u/8FZwYex/1EU47ArYO+1kSosH/5t9w/WU3QWRzvnzRwVyyr/Roh7++6wb55T/hoXMfx9hnLyaE32J8s8PUnbZm/toUrz3zAKxupT62Jdef+VGO2hViQaGajdviXtJtbZAodx0UN+oMsCEvQBP6hkSzrGN9gAld7NMF6H43lfmKv8N1l94EZpzDrjlVBSWJZ3dc0acumnMPLm2Yygf92rtm7ScXwW0nvAzL17DHnMl844Kt2d1up170cXcCb3aGuOmNbt4u5KgJt7PvpgmOaI4wQYUsV4Oks1ltdDKRP75rkb3wuw/T8cYi9j9sP+aeOIOd6vyUKdH8Xnw3IOqqW4scvR4AACAASURBVN/hHz/4I2w5nc+feRAzNo0zoQpq6iBtQpsLz74Ct179KPxzBdt/cj/OPmEiH90JagrQEoLvvQi/vfA3ykr7patP4pTtoDlfPqFLhLmULQ0C4ESz/s9//sM999yjiFtSz+Qt5CykLtq6mNFFc5de5xMmTFSm+KeeeopDDjmEAw44QM1iIfTVq1cr//rQJvcBhG6K+V/6mEsAot+73AvbyjqSr67jnVabuV/MsPjV5fDhHuacuj0n7QytXfCaCRde/AQ81s3J5x/IEQfBHpOgKQ3OmixOQydWdQwJUXzrXSv4VffBn7//Qz7/6wM4dOtGdqdJnefGF+HHN8yDpau58voDOWI7n8zlLab1p9/NOPvOzUuZ9/cWDj9yJ2443PelS9T8Lx7O888T/wiz9+XgfW0uOr9Z+ddF7rxzMfzh5kfhsTbmnPgZzvw4TK2FmtjGbnAvbZ+qCb2sJfr/0E6a0Ed9sCoj9EK2AzfvgOOnrZ10whf7pa3V1tRttGlrHgXSbjdtZj3ffRZuuuL3sKabY6+dyzkfhhkSE5Xya4OQaoG6GC1EWIatNO/HFsAvzn0MepLsd8ZULj5uFruykhqnE4utWOIYnHV/lvu/ewPsO5OrTj2Us2cY1IkNXt5SzjUMa024fw1cesO/WXHff/j42cdxynGbsl2V75fvfjdt6cq74Y7LfwebV3PJ1w9jn21hKyk84kLMlCB4l27PJB+D390P1379OWjv5NTv7sfnPg3jHYnMh+ufhnuueBFqajjqjGl87UMwqQJClwIy4kePRqMqXU2C2cS0ft9997HPPvso4hZSFu1d/OhC6mJGF7IOhcIqD11M6/feey/bb7+9SmmT3+UVpK6tN6EbAaFLarqY3C0yboG0ZRJvnsQjL8APfw4v/O0Fjv7lThy3D0zPQHUUngPufgpuvvBZ6b7Chd+bzad2hx1sfwywW+nJ9mBYm6p0ta/dA/fd9ENO+O0RnLD1JLYplim45in48ff+xbhJE/jWmVty2CxUJoTEQrRg86xo4s/An876A4ddexRf+rAfaPmkaO+PdfDv02/lc189i68dDpPqJOUN1kiKHPC7Zzt46MrHidc18qPL9uCAGf6xizGUo76SDHYBQQXBYEz9hkyGmg/Lli1n8sRNiMdjKm2teXwdmXwHX/jSmaxtX8LETRrZfseZKm3tttvu7k1bmzxhpkpbMw0REHXa2sY08JrQR300PriELtXacmRYSYJvPgG//tZfoK2Hw773OaWhK0JXuel+f5Qg2v21HDzwKry0IMe/r/wVNQfsyVe+ugP7N8GWrKFB2NqdzAtr4Zon4Y5v/h4+sgWXnrk7Z0ret1T+EkL3IG/DagvuWgHf+cnjrLp3Ph8/5WhOOjHONnW+T/1vz8IlN3aRWrSMA8/ahjkSie31MD0M6Y4IibifN1/IOSx2Lf7xOlz5oyTLnniWD3/tQ5z6uTCzpEeICdf+G/4w9wmob+Skq7biCzvA5AoIPZvNKA1dtHBZpEVDX7RoEbfddpv67tOf/jR1dXXK7C6m9Yceeogtt9ySXXfdVWnoS5cu44EHHuC5555TwXIiBEgBmsBML6Q+PKGLfismd9lO+qtLWWFJD5SYBwszGqI1m8atq+e/r0a58Wcw729PcsIte3HkHrC75OkXksxPVPN6Gn7wwywv/+4BmvaZxRXnbcmek/1YhqZwi6oJ5LpNLPHgK3fCH3/wW4796TGcsG2Y7Ysm9Wuegx9d93cmbjKea87clk9PhxrPr9TfZkT5r0Szv5Dnnjl3c/C1R3Hxh/2gxseB2//TyuPn3cL5l5zH1z8B9bGUapW7irgKxLvl9W5uu+pVrGgd37t0az4xDSZTFDhGfR0Z+gKC9MNASBNyF7eKEHpz03iVh75w0XwmTmok73b3y0PfaubmmtA34rEdeGma0Ed9sD64hC7Q5wuw2obL/gG/vnEBtHUy87KdOXgXaLBh5RJYuxrGT5B+45DrhjWr4JFHkqTyDh+bU8uuO8GHw+I/h+p8C5NCERyqWdQBP7kffviNe7E/Oo0LvrAdR2/rm9HHC6kXIC3nMODedrjuxy+w7JYcBx2zO58/CbbcxNeq7/0P3Hj6c8r2evItu3Dyrvh5zx0F3CqbFSvET+4RShh01sJza+DrP4On/nA3DUdU89W5u7JX9Qqq4lvwiydC3Dj3Qahr5qLrduG46TChUL7JXep0ix9dNHMJbBNTuZR5ffrppxXBSzCc/DZhwgSeeOIJzj//fD71qU/x5S9/uVhcCN544w1lsp89e7ZKe5Po+BkzZrBy5Uq173BR7qb0xFaE7io/unRdU2lcXkQCFwhVhWlJ95CKhnhr9TiuviHFcw88xul3f4KDd4B902B2ZljTGKUzBA+uhEsvuQ2e7mGf00/igi/YKmtguiQutnfR427K2+/W+LnqfnjoJ7dxzM+P4YRd/DQ30RWvfgV+fOODNG4qhL4zB4/z3TbiBVhjoAj9V/My/OXMuzj8u8dyyT5+sRkxud/+WDtPX3wHl105h8v2A8vtUpNkjVnN64S4awnc+M3F2G6Iq746iYNn+BkNftLfxvsKguJEOw9SEUs19KCwzISJDWQLnZz/5blKQ5dKcTNnzdCEvvEO7TpXpgl91AfrA0zoqj0ptL6r4H7jEfjRDWvh7dfhuI9Q29RBpmcx2XTODylPpmHFWkg5EJoMyUnQOI5dvrQltdWw5wTYfzpsY/tpZykPFrfDT/8Cv7riXuyPbcGXvzCTI2fBJKDJdQi5Fu0GrLHgwR74zvefZc2v4OCTduXU02DqZFgI/PcFuPbIl8FxOeaOHThxd/iImFrXujh1JpksVIkqLzXBDXjwdfj6z5fR/vhjTJ+zJZedvhs78RZerpGbn23gugvuhlCcUy4+kPM/BOMr0NDF5C612sWcLuVfZcGWYDj5FH+5kLNoaKKlS6Dc6aefzoknnshXvvIVVVSmp8fX6mV/Mb1LNTkRCoTQX3zxRSUQDFdYRsreqoqrxaIyluFgCqW7YVVYxrUc0pZLOmaxtGMcF1+5inn3P8Lp9x3PodvDnknJx3dJ15qsSfhtaW9+/B1+c/nTUAhzxJWHcOjuNoeGxbwt9QUsFubgirvgT9fdxTE/OUIR+k7FNqrfehN+dtPtVE3bhGvO2JtPVvupZpJYJm1vn5YCMi+38JfT/sSx35mjguKiJtwr3/+9k3lfv4uLrzqZy4XoRdq08rSHYipm48EVcO03k3ipDFdc3MRhM/9vaOilhB64UVQt9+UrGD9OSr/GeXvBGwihi8k9IHQxuW+3w9aa0EedI9b/AjShrz9W79OWH2BCl7DjHKpH+DcehutuWg6LX6Hu9AOYNXkVhfwyqiZNpn7qZNIhiEYlRxloKxDuslm2AP522+PQnSax41S+csYMjt/R15i6srBUfN8PwD++fTt8dFu+fsa2nLql1OjuJCxxB1YDi1PQVQUPvZuzdvm3HyX1+x6OOO8QTj8DJtX7JPDQv+HaY16G+nF8/jcT+NgusC8wyYNk10pqamvASbAyBWuq4fZ5cPW1L8KC1/nwVZ9kzv41bOP2EDYT/OwZ+MF5v4Saas68/CjOmlV56VfR0BsbGxWJi5YeVHsT02pQVEYW9VdffVXVcT/mmGMUqatK/rafZy656qKNS8CcbCufsuiLb34oQldELqV0g97phnRIl1rutiJ0MbnnvAxelUVP1OXNlXVc8PU3ePtfT3DcH47mqNkN7JSD+g6IJ2BxT5pssxR6iXH5DQv4580PwH6bcezx+3LpjjWqtnpXBpbl4Vt3wwPf+xXH3HIKJ24Pu6jyvyaXz+/g5z+8ldC0qXznzIM5NO4TukQFtADPkufW1+Zzz0l3Mueqy7j0QxCtgrveDcD80d/zvHjJXZzxraO56qMwTuaalI+14Q1xvbwD13/TxUu2861LGjlse1/796vgb7yvUpN7QO5Sb0AIvSpeTVVVYkiT+zbb+qVftQ994x3f0ivThD7q4/QBJvRi2lr3u61JL3vXCn3DD16B5BKOuuaTHLMPNEulOAdqLb+aV7EHmvJryyK9vAtuvhX+fPuz0L2SHY/ei8uPbmDPzXyNbL4LX/0r/Ouqm2GvHbn8lO05Z2todKViiUPBrFKEvUpyy1fCld/+J849qznyS0dz0skwpc6PcP7HU3DlWa/QuaKTnS7bmVPOjPEhE9XdK4bUhE/Tma4mFTFZKELET7p49bZ/wE7TOfeM7dhvOmyRzFMzPsQVj8Mv534Tpk1hzvdP4vTxMCVdvsndti06OztUepnkoIuWLeQsi3hAzPKbfCfat5jcP/vZzypSb2hoVFq6mOhFkxcBQLR18a+K6b25uVkdb3hCN1WzPjGzi+/cL7NiY0qlONVeNY8T9+iw0ry4yOa6n3bw3IKFHPeNbThit2lsi0tjV5bGUIx0MkMynCZXW8/v5sEVt/6TzEvPsflJh/HtQ6azS5Ufkb6yAFfdA/de/1s+94vP8/mZMJtOad7K5a9m+PFNfyQ8bTrfmbM/n67154rMHZ/Q09z+6nzuPPEezv/mN7hkLwjV+oT+/X+7vHzxHzjx25/j6n1gohC6AV0hn9Dvnw/fvyqPke3kqsuq+dSsiCJ01TNgI30NFRQn49sXFBdlwcL5qpa7aOhfvGBOb1DcrO221IS+kY7tYJelCX3UB+sDTOj49bBXEeGKf8JPr3gAWt/i2OvP5YsfNdlCAuGSkKiSeu5+HrEQRlCba2Ue7nwRvn7JE7DobbY6/VCuO76ePSf6ftGXO+B7z8BdX/sZ7LgdXztlT76wmy8o5C0/jUmqi76Zh5sfgdt/9Sg8u5zDzj+eY46FWU1+UN6S1fCrP8Evbn5YhUR/8tT92VXykGMwbRyqPYyEXS1cDvf8Dd685RHVb/OiCw/gyNkwUywL4jVohPOeh99e+2OYvhl7ff6TfG8mzOgun9AlB11quUuVOIlgF826VCMTTUwWdXktWLBAlXw97bTT1DscjtDV1c3EiROVVi8me3nJceQYorEHUdGBFl7aoMWT7mq233XNMKTErnROF1IPYTpSy93EjLqkrBTJaJa319Tw+Lx6VuRh/B6t7DrJZBoppmDQ0BUlkm9Q5fpSMfhHFdyxwOX3R10MH9mXzx6+C8fuNZ6dq2BZFi7+Q55//+QnHPmbczh1C4MPqa4A1Vz1DFx34yM0TduC78zdjEMnwriCX8ZfXCtSs/32eQu5/fiHuPCqs7hgXzDr4M534y+ue7KHt792KydffTrX7C4auqtqvnuRMG+S4M434dvf6sAwcnzjG1UcvHmITbCL5YtGfSEZ9AJEqJO3CHXykr9lDCUjYsmSpWw2ZWpvc5bBfOia0DfOcR3qqjShj/p4fXAJ3SVPt9tKlzmB65+E66+8C1qXcvr1X+CMvfyAI0lZSnf7/bIzBb+7qkQ7d0jfkyj88DG4XtRwt4eTrjqCL37MD44TM+iadztwfedh+OkXb4CZO3L6Gftyxv7QKKVki3nJorX99ekkv3/wDbr/Pg9Wd7D/l07ktKOaVTnZJvEK5GBhAb732w7uuuNe1corsetkdv/4djRtFmFtWxvvvNXNor+9Ap017LjPxzh6dkj1Rpe+6JuICrcEVkfhxx3wo+dfITJjEh+ZWscXm02mJcsn9GSym/r6OqVJBxHpQuJC0ELGspCL9i3kvHjxYg4++FAuvPACzj77bFatWk1VVbXSyMW0HpB54E8XLU6096F96B5SS95vYe/3UVeEL13sXGm1Y2GGPNJeGqPGotttVJ1xC1HBM0OT3U4N7UynkfyaDOOlax2mCpRcONFvafrky9C6FsaFO9lt81p2mAhtWfjtcwX+9I9HOeqw7Tl+u/HMVJaSMNc9B9/7wV1MUYS+HQeOh0aZNwastf2a7bc8v4RbTv0D53z7y3zl/7N3HmB2VdXb/51229w7fSaZ9EZIQiihQ+hdBJEiKCBFpYqAoiiIoqKiICoCCgJSAoh0QZAmvYTeA0lIr5OZTL/9lC9r73NmJvknQQJ8McB9nvtkMrfNPWef9e611rvedyeISZtERgqfW8q8n/+NYy86l99sLmTFLij3QDLNNCq5bTb88rezsc0yF5w7lP2GJhiO+T9NihMAV6Y74Sii63qq6iTjjHPmzlPWv5WVGRYumMPwkU1YdolzfnwGndmlDBveyNhxIyi7UnK/q9c+dXCT2KdamEYc05Rt9ifntqajY2j4vqrvu9pl9j4a1mFWH9DFF2+1GW303usdBz6eP+BzQP94juNHeJf/DtA9P0tr2zy+/8MTaeuYx8GH7Usy4SJz6F5RlM+qaG/1eufQFy5oU/ap/8tz6NrjrJ1uBnLz83DW6Vcol65jL/0mB+2kddJFEEQMNCRsyPUseYaMr83ohjfe8/n95e8TvL0Uhvucf+ZuHL+L7qGXCmAk4PrH4bzLHqE8vRUaG9n3nD2xqiDZpLW6F77/PrPefouJB36ZOXPnkv3HLWzyhT254Kvbs3U8ZEh7sCiAGT3w6jJ4eU4zb8+fw7zOpZTsHE5lhlG1w5nQOJSJDTVMqIHRSRm3ypPKd5Hyk5huJa0ezDBhiYy7pQNqrCITckVqC6V1NmeRkTU5MpFbWv9/o0UZZduvvfaa8kEXcxYB9LIgZxjoVmeNKr9bm32qGRjEDGVGimv7eLaPbwVq/lxY7lYgXmQxRZJTQd9w8LGU2p+XbMU0ekh7jirPl03ZusXFoVZtDDyroLN+6cXLq+U1phiwQBuwcMXoWi5XoiZfZHS9mlRnAQH/XrKEua1dDMlUsVltPXtUOqrKIlUdESSaIZrtz73FnU+8wxd33JFLth9GdUID+u+fnM78v1zLQT86k99vMYimUjtJy6HLSvMOcNcyIcU9AEGBX5y2G0eO0xryskbX620loFsF9ULAE0ATw0E1USjHYdY8Hn/qGZxUmlS6gspMkkzGIRF3WbZsDtffcBmOU2abbTbDc13+/vc7GT1yovJDH9Q0LpxDj2OKK9JHAEXP0xWD3nvo+hdVlWxLNqZSKZHvpb+bWpcSNg0Tz5f1pl+vod9Y6VowTDnzuooUrXX1POU3IM8Wu9/V7RTW6xld5w//HNDX+dB9XC/87AK6KKuLV3U3Djf/B37y079DsYLtzv4Se35Jy7e3L+3ELuUxcwkMN0NgWbR0BTz/1nO8/9IsmN/Axptuxdf2b+SLk2F4XAt9hAR6FvTAPc/Aw2/nePaNaVDrQG4RjMlAyueQvXalq6OLcTtUMn+Jx6zXX2TfsRtx4KB6tkxCZTivXoiFQCLAISNQXdBWgnIKYjbUmjDQhoGGzupryFNBnnJXAcevxPfS5MtapKZg53GTy4nbHqlCjJirpVujbCr6VwGZr7OfCKhX/fmDAF3AXO6Sgb/++usKyAXQBdgF0PvsT/sF1X5Sr2sDdMs3SaiuthjouHi2q4A9kGgb2FhBjFiQwA4ckUNXwd8wi4ioum8X1O8SQRovSJKNpZQmgHjnJiiQKeexZbNirpARlE2Dk6ZoW0oNTkBdNnUWRZp8yRI1eVGAXu7S+haIFyAXnoNs8KwApdUv9qtPdsG/Zk5n+9EjOKk6Tq4I78bh5iVlZi2exyZVDj8aM5xh4tnnWXT5MWY4cPdC+Mut/6HSLPGDA3Zk/7FVypZ1vQrL/B8s6gO+CMMUyGHgqt5ICOizF/DYU8+QqR9AMp1SgF6Z1oDesmw2N14vgF5i04kbKeGiW3sB/WIGN40jl5UMPaFVAT8SIKryjg6mAtzh5jSCZ6VpIH+9Anp9LfTP2pVFr/xG6Q3rRyNQ10829ePy+94kPWwTyXILxOfxc0D/uNDs8/fpLQX13+lGItESyH2R/ebTmKFLcF4SZk4yL37Dpa/pWbPtNye2Qx2l/CyY+6IeIs460CUXXhqaBmINqWHAil7rLvVVHDCplh3H6iCepouY6rg75ElTIKb65O+1wyuzYUm2kyDlkakzyRgGWzdUkY6J9agGBTnyowQEOssMTTqQzWtv1qSFG08o5TB590gfS3LPXklvFwzRjffk7mIHBck5sdyYMoKR6qR8FdPsxnRa8CyXbi+Fa8Q/MUCXC0yY7hGgiylLBOilkii7aVW4dcnQLd8mEaQwAgPfcglsl0CUwwSppb8u9DgxaEEH3cAylB67ZPJyN32TtJdS/XZfQNsEy8phGwXswNVgYVsUTYO8aeMZFZpwF5royFbCFPQuQjZwcZM2gdNXyTFdnwpR89Gpm8KLXEIDu2T44pg2Wlz9Ooosq4+r7F3AuTPnsWfKosrPghj4mEkWO/Dqcpg6vYe4WWbnjWqYWKc3C7qGsJ5uHzOgx2NlWlvmcMN1fyIWK3/igC4bSl9KB2pD66l4JyAeZeHSwJH9ocJrhe3hxtf38AXkpbW0WsAO0bsX0MNloN5EP/Z5hr6e1uyn+2M/uxm62JXK3LEE2Dufhgee9Zm+rJtUY5pxm1l0d7VTn/YYXFNNXcqmXIBcCdL1MGgjGBuDcaHeu5Dg4grMu6Soq/7nkabTT+KblhKIkSMt8T8CYemzSwYnkCY9db0N0P33ilweS2m+F1FIrObMJSeM40k52TNU1ie9+8AXH/Ekrniyh+0B9aaC7pJllg2sUhzHM0iKzagh37wVnxLddoaSGfvEAF0Co/TXI0AX21QB9FNOOYWPCuhSck8IAU7isUrB+90lzBroYyhsd8NQ58GzTDxL/2v6BunAxnFjWL6jTFIsux3DLOEZDq6M3TkC6DKSJkNpCeJumlSgJXdXSqx0Iqfv8ph6fIVwe1xU/ELXNnnMAl9c8gyIrZhIMCXdt6E9tFGVgoyA+gCx2XULkPfArlQbhXYhUgqhMoCUoTeQ8lxNN1tPt48I6MnqutVm6BGgT9pi/CeaoZuGReBHYB4o8JZpC9uSCoCBlNzFHjgCeFXJUlUnF9fzcIX0J+svzN3Vvwr8NdD39c77yu5Rpi77xc9L7utp3X56P/azC+hy8XXnwErBtEXQJiVpORwret8jBuiyamSsEZU1BTAjO1T5ebh6eg9WUCIuzVcZR8sVMZwEppOhhKOy6awn/tXQ2ZOlPl1BudxNlZOAog2FEmTiuCsMQrKlAhkxMfFXCIaXcmDLvLqk1hI0bDwcVUo2SjENFLYggonvVuB6UBJfEgUaJQKrSNnL4ZV9/GIM248TM2JqVtv3uim7BQwn3lsi/CRK7hIABdCFuS5CMaeffrpiup988snKPlWY7uuaoZuUiNkF6c6CIXlqWB6XHnpYBhXOXG85VMxaZP7AEJ13BxOPhFlSGx3HSytPdZxWVR8vGNUU7YRoy8jRwqZLVTtSflovDAFs2UDI2Y05fSAecbRkAxaVTmRTpkYjBMlFo9eCmKkXUqEMKYdC0ceuNunIuVSlbIx8J7aYCHSXIKaK9vo97HDJhEAuR29DBvR0XQPJdJrKTGKlknsE6JttOvYTBXQ5j1G/PAJzx7aVg6AQLmX5SNsnytIlQ4/aSPJvoVxWmbovmwLVZ9eldd1TD8vvvUX6PmKc7qF/DuifXlxdb9/sswvoalstAdjQMVpGyQQeJVPWMFNEiqwSm5ESmydAaeFJpqdGpFyCcjsZW4wiJKjLlSzPtpXsqEwdSURQ4+4uJG2R85RX+tqIXb1vAN3dYi+mAn4uq/3FBZPK+U6MmK/6wuLyLUVkGclyXIt4QVDbg1hBzFjx3DSeF8MNBN5K+FY3vpnDjvsqi/DcOARJjKCCwLdQbONykbgpympSavxkeuiS7cgMegToZ5xxBkcffTQnnXQS+XxBCcusK6AbRh471gmGbJlSBDKRHaQ0YMsAm1SrTSmhitiM3E21qZENkbliVNHAxYx1K1x2vCrd2ogtx7VscgxQ1W5ZF7EYVBhdJGXBlKp0v0OqH1ZZjhwl2Rx4FpZhqQkIhQLRzQ7w/AKeL5sPqceblDuzOBU12iBA1p88X7zN5VDI5s13ccsl7FgCXKnSGKjFJGulIqmeJ20cqShs6Bm6AHoqkyaTXhnQox76Jw3ovqtJcRrMTWKOo0YvHUec/OS0hAX18Dn6OvEIwsy8UC6p06J1F+Rcy9XeV6Pvy9yjONufIBfl8J/30Ncb/H36PvgzDujS11wh5WkkdTm8LGCI2LaUSSpY90iRUMmR3GToRsJ4WeXLFomoqxpAPu/ixGxx7VRxOlsASUDLZTFOgeo02FE5NlfA9wqYVXECr4zhpBSRS20apHIs7XO3jGGbFBVE692/g6V420nXwHTFo1u66gGGn8IURrZQsQX+zSy+kcUNsgp0POK4VOAFGcp+kpJkib5PPOjGDj45lnukAidBUjL0M888sxfQtaiMJrWtSw89MHMYiQ4CAeKgUt0D5J5UJXbRdzetErZRxAmKxPyAhGcT920sT+xVy/ipHjwpqXp1ikznxjsoWwlKXr0iNgtui/dNypHjLFWTGr0Q4h2yO6NEBSUSyLZI7c/CdRJV4A3KxJFNVQ9JU6oCUCwVSMZkllDSfwe/6GPGyyCEPXzy4jEfk8+xsCXd82WQvQBStcGgHEuQNSrUZ0VTGOstLn3EknuqRkrufRn6qj30LTYf94lm6IHnY5mmAnPJzGXMUsSSHFu651IEW5mfLj32CJIFjkuuq0BcRutEKTHK1FXJ3ViZ3R6V36N/dQ7/yY3crY818TnLfX0c9ZU+8zMO6B5kc7qqWSSPjLIFBBSCEhmjGkdAXdrQhQKObeIkpOwtgO5S9gJifkqV0lXclUzfhZLrY8pzbVRf25ZMMeyVy3vJ/9XNdNUGQhUKyhA3UhoWJAO0tRObVAskjMuz5NIXipckchL/7cAnkJ6v4WJ4CQwvpjLFwJOMu0AQ5Cn7PWD6BJb83XHcIElZ+u3yfHk/vwdL3v0TytBFvlXmySNAF6U4ydBPPPFEpRJXVyec/HUDdN8s4yeKuvrtZzCDtKpAEWZ9twAAIABJREFUSIbuCchbslHKY5oFLKEnBj4JzyTuOyTcGL7pUUwVKJtWL6D7sQ58M45frlPJsvSq46ruKhTKIriVmlmYEGU4AfSU2vJ5qpHRV3mPxId8CiqL9oIeHOmbY1P2y8TMBGITYJAhLiq15AjIkS33EHeqccmo91TWM8K4d2QlCOAb6jN71MZF99E3ZFJcVHLPpONUZWKsCuifdIYup1J4Fo5thWDer9QuCoQRAT4cZ1P/lw23lEcwKJTKqgJWdl01tSGZupoIUVm6EkboR7Xo31PXIeDTxHBX32fess5PT71hvYPzuvwBn2FAjxricthWOK75QSeulcOR9JgYQrlCMrmIaSZVcmFDOXJFi0WqpUrsxRJY0po1BXRlQ6Dnq6UfXhGrVQAfs3WOX5ZSnfR+TSmNC6BLKdgihRDdpMcaooKcFguKHpgpKEjgCSdjcrIBCcvJVqxDlY5zUjr0k1ikCTwh9cictItjuRhGUd19r4TnBgSeSeA6uiytNiN6jvyj9NClpC4CMvKviMi89dZbyNz5iBEjGDVqFPX19Tz55JNcccUV7L333ooYJ+V2IcZNnTpVEZF233139XpRjBMzF/ldpCy2OtB3DZuSECCIE/MdYr4tkjJI3zywy+pcZoM2Mg0JSkGOQjFPKp7Gy/sEBYPKqhpyRol8McArJGmqq6S1YzaVyQocr45qIbQJhspy8JerXVkhGydWlaZs9Cjr3TgpDKTEL/35Pp5cxGXu6FpOXaU0bqQxorMxt1DSdZ14tarGCHciUJvJrNq2Bchmq7J3E6j3f+3qOfIuLinKVKmqkWwWdNNiPd0+YoZeUSs9dD22FgH6suZZiuVu20XFco/FHK77201MGLcVPz73t9TXjsQ0qvBc0QZc9zl0Ffl8n5hjE4/FVYZuWUKAE5DXd0/TV8KbjK/Jj/pLyyZe5tDlL3A9X3FF5C5kOcnQFRmzlzCn30KAvn81KhoLXU9n72P/2M8B/WM/pB/2DT/bgB60BRgJQ4t0W+KlKRHcoyRl8qJFKhkKqkeVMbmWi3lpuirHMumJSkVUjSs5ohbW1Y+kJAEnTqlsEHM0rU5zptzQiV33v6WMXomw0ON9hCt5ssoM9WbDkya8basWvSjWSVlftg2tpU7smEBKTFUTCmWPUi6gIu6QkA1BXpTtZAQrixkUFPPaDMSNTADdIi+kHski1hHQpVSZzfYot7SOjg7FZhc/dPE4nzBhgvI+l/cWb3R5fNmyZeo5w4YNUyXt5uZlzJgxg2effZZ99tmH/fffXwU8eY5IxcpGYE1KcS5JimYtRiBkNUh6gYI6yyiCU6TkFLDq4izJtdMRuKpUbcQyOHYNNrY6jjLDLxmulK4lG5btQVK2WdksHctaaGiox4jJ2FoZy65UUwY6nEvptUhKvZMQnGRHuErNXYDalA2cS97N4lg2cSHvidygqNuEN+l+lA1prGhAN0kSo0Iq+gpA5Omyrjxy4ZZAKjmVCtBDk70Pe9F/fM/foAFdz5dL3zzuiGyxrRjtkoVL/1wAXa5tdRM3v1DCWP1X1fHAletGiKhC/iyXNaALPyU8LpGwjBpxC9tm8lj/Nf3xnYz1/06fA/p6PwefYUCP1F/UORCUdCmbnuIq6YxLh8uikJRlVMjRRGNfUcm7MC3J4OO9oCsyY2WjW5mlaDyWHnsIFYowp/lN0oeX3DxLTnXs5T2rcFQYpxj2waMUT+aqpXwsf4QTU035vKH12xeVIBHTBCmJ9FVmyHgulLBLMo5lKlA3vBIEPaoM7wfCyhUAl6zS0mNdoZjGumTo8lpxWxNAX7x4sbJOlYxbMvHDDz+c2bNnI1KwkYSrZOzNzc2qDC/Z+YgRI9Wc+r333su+++7LYYcdpqRgBw8erMh0a9NyF0AvW3WYvkWll6PSz5PywwFAMWWJGSwslelJV+M0jFLjiTPEXU++sQ0drVBjQ40DDSkoLdX6+U5nF4010tMQHkKBHpIsIolNvdpfyd7PzkNNUmO4LSx44S5IBScCgHBY3Xek6C41GTlSlgJ/eY5T1LapKv0TwHakiSNnVVZeAkf0aaP3Uu2XPGX1uHxekpiX0h8e1fbXVxzZwAHdNgxitq0qQ9I7l+tBMvQI1IXTEgnL9A2n6d8pQFfoLJl4oMruxVKpr/SuWklrn1OPgH19nb6P+3M/B/SP+4h+6Pf7DAO6iphFXVezMipblsDbTUBR/SQkJimW6rgpOXY4HIWIiIpMKMWQxi4Zukyg6XiteuzSL5WYLa+RDYFf1mU6qegLUa0gc+AqSPsK0FNiLyJUeyVGEqZ7pqRp0kSXikCcwHbowGIhJV6a2c7suZU0N3cycVyK7SdVMtDSf6dZDoi7hpp1lmks38/iB0V8QwhyIlkZE3t1gqCoxr7WNUPP53PK/lI2A0uXLmXkyJHKVe2aa65R5fatt95auaYJoC9cuJDly5crq1XJvCWTkT66bAAee+wxDjnkEHUXC1YJsHKTsvuaMnSPGK5VqbZelV43Gb+LuAJ0YaCblJwUXuMoFhsVvNsDbyyFed3QIVrtC7O8P+1NJk8YQkPSYtTgQYxrgJ2GQLwLMuUFxJLLKadiLCXD1Fyc1kIFQ2orGCv6AQUt+le0ZOMWEJedmgB6OLwQpc9Fx6NdVWSElKhvatQsgIwP8VD9NojJFk9G8GTVSaVGLRJ9kx9V9UfOlaynOIZs/GT9KWb8h77oP74XbMiALtm5bfYCuvTRIzCPhGSUhEB/2Vd15Pq+dEmkYyWdF7Ki66osXUBdCHLyMp2N61569O9qFeU+vjOyXt/pc0Bfr4dfPvyzC+gCqWXaKKsCWpMeC+53jxKuUA9E60GFoh5K/CUoUCWZlKfJcCImJ9NhLS4saQmwjAC7XGTC0KQq5Rol3X5XfBrZ3avsuqAodhXYir0u3Fo93Sy9VB8HgS2Zi5G+vWTncVowmEmJx15czq+Pv494zSjO+dFeHH6ALhmb5Tas7iL1yWr8ngDDlbKgsKgVAwhPEbPiuJJ+SJvBKH8kQK+qqlTldAFe6X0LIM+cOVMB+CabbMKgQYMUQIsf+kUXXcQBBxyg7o4TU0pxDz/8sPr8LbbYQmX4QiyS0qVsAtYG6KpVIH1PSqSDLlJBlkQg1RGTgllJl93AvFIDPZkE/5xa5qrbH6Y4a5HuV1RWwMBqeOtpzSC3Y4zdfg+O3nUvvr4nDBG8NObQabnMpZpbppW5/6k3+cIuW/H1CQ2MLEGtAflQGU42UWp6LhL9lx2cEyipWOl+i9zQvGyPEhuqFd6e+NkDQ0Q3RvZuTrQbEHZlTM9QhiOVit/haO6F6sJIf0d2ErJQ1G5xPQaRDRzQk3EHx7KIxxxsW64/fYuAXcbWVs3M9TP01IlwYnRZXfICX2forhad0WPpmgGhM3UtCe8JmVWR7PoeX49n8GP96M8B/WM9nOvyZp9dQBeGeZ4eCqrzmlAl2U4PlhVhThcs6FhAyQooFi3MUi31iSRjBsCYOqhVeunQ6GVVIbVgxVXpW+RbH37V5V+PPkxL8wKO/PLe7L3dKIbHRDdcs5JV4JedQwJyKhHziYcWIvKQVhNVVBvJQXVlQISwzTjLA5Muy2QO8OCrJS4+4J9QM5qfXbwlB++vz79NFt8tUGNXExQsIXtrKViBcsNFZm9Leen5lUhWSE1esol1I8UpqUzTUIAumbiw2gXQ5eclS5ZQUVGhshUZB5o/f74qqR933HFKKS6VqiCbzam++qRJk1Rpfu7cudTU1Cgglz565OCmg+LKhCJd7bCUpnos6MIxipjSNjGSdFsNdFrD8Grg2vt8/vzXO6GryBYHfoFdJ9cpHCx2FanPxFnQspy7n32B1pnt0F7LD0/8AsfuBUMbS7TSwyxquPKZAnf87gr2/c4XOXvP8Wwt8rxS3JHx/hBTV5IVN2UWQrdG8mgN+MdmLuS1Wa205EycTBMn793ApqL5rmj6AughgisnmBCww5K8Z0qJV3jv0oFRTXd9std3E30DB/R0KkHMslT/POStagAOQb23Gd4bWlemPioxGcVkN9RalaqTALrumRvYoukcGrbISJsCe1c4OlqQJnp8XSL3/+JrPgf09X5WPruALsFWAHiZeIkvgffmwPw2WJSDVxe9TcvcV8HNQo9odA6Dpo0ZXF3LoIzBpPEZ9p7gsHPtXBptg+UMpxWDpeJ3/SLcfPc99DTP5uSTDuFL241gtCJc5WgU+poQoiTCC6pEfdRQYEQqrVlRjAuL7hktl6JLugEsL0NPEuYB/3wZfn/ks2DVcsZF49n5QL1PkCy9i5KaWJduQsLTmt/1DtQbJdKS6eWLeDI35ZsYgbY6XZceumQy5bIuMQoAC6BLdl1bW6t64wLMXV1d6rHp06dz7LHHKqU4UYyTQCeZiwC5ZPCRXaqU44UxL+V5Afc12qcGFo6VVD0Fw8rjmWWKlknOrqLdrqPdhLuehBuvvA9autn6sAM56gsZdhwHg8MRw2wR5hXhlSLc9mCRaVe9TmxYA787dST77Sx0Z5jtw40vwi3f/j1f+NMRnD55MNtI2V24CZJNh4iuyWtaWU6EbOTKkgBu2AnFqni1Ge5/czZT/jOV5d1lzv/psRw/QDL1shp6C3O5XiZkRPHom22X/rpk6KHDicSOaP2srziygQN6VUVKjazFHJF4DQ9i6Aqn/hex29YA6JHIu1w/wnSPZtFVib1X512z2+U5ksULmAuoy7ibFojv49Gvr9P4cX3upwDQ13QyVl7pKz8rnGVYyUt3XQ/pR10Mnx5AXzW2qG+2mqFIiYfya8mo3wWemgV33zWLl554GxJVTNxpS8ZuUYml+Gw+rmGqWeHWJfDoba/AY4/CFmM4+bjJnLZfJQPpoYcM3SSVReYrBXhtGiRSIuxVZP/hcbTTdis11ClilGiEJLWVt9KCkVZ8VjxgerM6nbA12NrGVZy7JN6IJrzsBQTQb38MrjriSWgcw6l/G8y47WDG4gLdxYXMX7IIt+TglGqoNqoZnMwwoj7BsCaXwckSA0o5ksWylpH9CIAuYC4ZumTgra2tCrilRy5Zd5SZywx6ZWUlDz74IOeddx5HHHEEohjX2dmlhDiamprU8wX8q6qqFJDL+0n5XjYHa/ZDl9nhCm1yISxxdRxjtCcqWVDhsNyE2++Ghy95hLodxnLFBcMZIcTBdhjZWKTQ1Um6opE3loE/BB5rg1/8qh1efpVjvrsDxx+UUmX1RQW4+z24+virOPjWY/nqxgmVoTdQkoE5tZakqhL1yMUKRqoqVjjNkCt7pJxKpdc/ewVH46wpz/PUw8+y9xnf4uKtqxlOkaQagZP1KtsxW40S9rV8tARpxGpXUrdhybdPls4L3cJkcYfPDo3E+nJK2WSIwmG/DcHHgScrXWOrXHBrsU/9z9PPkFRja2mqMkmqM3HiTpmW5llcd/2l2E6RiRNHh2NrU5gwbmvOO+ciGmpGYRk1amwtUOWu1VzkYThdUwzQWXhAdVoDuuOYfYZp/UOxZOBr+37hLkCDtadAXfm/K7Eam1w+r4BdyvLROlbSsUpVLiAvss9RSWClAblV8eC/w5l1RZGP63UbOKBrOU4dlvVZ751TDFeSFY4EqWeE5ArF3A15kkqoP9T+lRO+qq+0LIxVPab7fKLlsd7VsI7nZAMH9PBii5KWUNKhV0Y7KJYxLJXX6OMjHDZTB19xWrvmLfjlZS/Ba1MZvN9OfOPQSUwcAoNTMDSlp8jklVKOn1WGaXPgltveYMb9U9Vvv/f7Y/nKDgMUUSp6T8nS2yUztrT5y8bAGJWQByzE4MVWePTBAttMSrD5JtrE7em5sKxHK5Nll5WIFWKYBZ+Rg0zGDYOdR0jmJzUFsQmpollK+8/CJQe8BNtvw94/h1nLYenLU8m3vsuwURVsPWk7Zr/ZxWt3vwrTs7BxE2f88WB22xRGdZQZUM6pqWaZ5V3XDF1kMNfGkpdDLpm6zKbLXPqqbmsfxT5Veuiy2UrYNknfI2UmyPYYtNWkeave5sEZJa49ZyEsDTj9Zxtx6K5Q3QKDqwK6jXZStkVtMcHyQo6OxjSLcfjrcz633v4I6cFxTv3Kbhw2HFo74ebX4eZf3soWF0zmG9sPZVJIklzow4BQOEgAWTZe0o7JuNDT1YxfKxx3g8qeJsqeQ2cVPLZCl+Y3b7TQMKCBvVnMEU211LGUtJAyu6qIyaik7eJL+0Bl/Akt6y+8DWXxllMiSKFmIKYKAgUZkgcZj/RscstLpBprlFSCVOeFkSErVDaTatCuP3mvv1TtOkaRNb1MwEs2avLpvd7jpsH0GTN5+KmnidU3kq6tJWlZDGqoIel4LGt+n6uvvQQ3aGfzrcZSkUly1VVTGDdmMy782RXUpUdhlCoxzYQa9/OlQrPKH6DjcFQ614+qClTofy4VIRGKylSIp3oYu/vZ9qrXymYkHFVbE5xq/fY13QylIhe9R/9rTGnEiQaBp+kx0nOP5GO1ME14Cwl3+hcrW7DqvH/d5/A/5lOtj/eGLSwjgN6fkRIJD8hXC/fFSiowxJJ+20U1XyqzjbaF30uS0KcxWgDys2Qq/RdC7wKLWJMfuea2AQN6lHqEmUgILerY9yqzqfUe7prk+QLmJuQ8mLnC9vIHt8Pjf3sahjr89qLt2XmQnkmWwCxlap9u1d3OEiePrbLjmx/L8cjjs4hnUux1wGj2ngBb6el1ZhHjuSUtvP5kK51Fh6E7jWHX0bCFane6vIPN3TMCrv3TXAYPHMl+B8C7zfDE8/+GnmXQUIvppwmWxgimtylhm8Gb1HLOGduww0hhSOeUKO1SDB59UgD9WSgm4MSRMNbny+Pq2XEMVNbo4F/uhicfgIfuWMDSt6cy7IzNOP6wjTk0LTatZfLlbgJj3Vnu6x3QhdBkmaRKJdJmilI2TnNtkqkNRR541+XWY2ZBeiQ/P7+WQ3eGhrYs1ckyrY7I5fo0FQ3KQYmWGoMFVPNiS5w3F+awa5JMGmawmxphhO/cDI/87A8c/OR3mTQIZr+wkJRvsGB5D9V1DSrT22PThNq8xXtglKBvzGO2uQCDWhqppFUqAY3wlLj7FSCRgKNBVW8aaacGn1RQpyozWemxJj1xtFeqcZEaXDT/ICV8+QjB96TvkzDzEEhTX9BbGvuiaQ/Sji8pyXjlKKCEdxwRTdJzdJ94Dz6q0qwKHqIx8NBTT+EMaCJekSETj1NbkSSThI72BVxz3SVg9zBm/GBSlUn+etVNjBszkQvP/wsN6dEYxSosM0HRzK8R0HvjbhiBlYhLmD0rvXbbJF0hAlK6qbEus+H9Y/XqADJKxqK4vlLCJhM0Auhi7eD3ScdK5h4hiCbV9ZVRtFNb3/air1rzScDzh3/PTwGg929iabH9vu2VtuPTabR+rBeQpWcpwGNr9mN068u++whA/Xub0c/6+ZLah85SH/7Yh6/4FAC6HN3Q50LvbTWgqzOj/hvqsobVSMlYOks+07MmX/99B3Mfeof4hCbOO20UW42DIelwUqxXWlPGiYQ2l1EZ0+x2eL8V6pqUXTbjkjBMDRU5vA1MeX45t//+JZbNW8ThfziaL0+OswNlxPJjBlXc8kIr157yAvgDGbHvEIZvVYnVkGPwqBhjh2vl+M7Z8N5LcMcF/4RSiUO/tw8nHlPFiJSQrEq0E+Ox5+FXhzyF3+5T98NxbLvXQI6bBJumdS9dFOUqU7BgEdx6C0y59Fr4Yi1nf3tfTh2RYkC+g5yUhYVwtY499PUJ6LKZDqw4thHguD2knBSFXJKWmkqer3O5/6Uc9xz+EqN23osfnA57bw4DuuaTMIp0V9Qqw5x66WkaFosr0nSZ4ahcvzHFtsUvUztoay55Fq44+0F2+/l+LFsM06bcopVHTDnYFiTqOPSYbTnrqzASGCjS7xl420C1YV56HWbOgfd63iE+fiSPLAhoSFewRwwmJmH3bWGw4GsO0tKWlxHIsL0iVSIB8OmtMKs5y4BhFYzOoLgVTaEojljTpOQVYhwQyPdI4ImTYKUGdDccppRBShmLUxm6XBv9ilfrHELW8sJI6W/VeWsRE3royaepGDIMM55kQHU1CdOjMmWyvHUOV11zMYaTZcIWo0llkvz1r2GGfv6fqU+PwixWY5pxSv8FoEfZegSFUvWMAD2VVA2wdQb0Dzpm/bPz/wPuQqTz5S6ArvvvUTleWlE6Ke+HL6p90b9H8nmG/kHH/0M+HpXc+wFyL6DrQy9iBcrmsl8WLsxgPaCo3XlM8d/tNQYQ+UFx+tF1MClXRsFWl2T8XvKS2ieYUs76KH30Tw+g68ntaPOke469gK48DXV2LqVxCZBzV8S+82/3ue/Se9Tc2ZdOOJwtJmq/6UwTNAyGfK6HcY1pGsNTLGVVSW6k1y3vL1m8lFiryh2UnGpeE0B/Dm7+4cvkp03jK3cexeG7WWxNTnTZmEUdt7/QwZ8PfxryGSZ8YxRfOn4YW26sWfNyNuR9JSQvzsKFF8GrUx5l1H6jOPf0Uew4Vq5xnzZM/v1MkV/ueTfUDua4v+/MLruhyFpJKVWUenDiFSxqMxRL7u6H4OKf3gzbpzjrewdxxkiTTMsS/LitkroNE9BFulbsccqYfhvJeJJCsZLmTA0vVln86+lu/nX8y+z79T34xldhq6HdDOiZi+WW8GtGUfZtKvHoLvu0pGoRnaBKGSYogGOJbK943HUxqziQK1+z+d2XroPh42GLseyzdy3bjYfiIpg+E/75wCxFoDzyW5tx1qGwhQFdHrwdgz883cLD95boefktKverpstdCnYDtFrw3DyMwbV874zd+epkW4G6rDEB8yVKahgefXMZ02YuYW57jtk9OeqHjmH8qOGkcnDSZMnutfZQvSmnuqzdhpwKzdATKwJL1ry4AQj5TkRnE5ji4iaXynoQppG1JiOMjzz9LJVDR2ElUgxvaiRp+dRmHObOeZPrbrwUK15k9PghpCpTXHXVDYzbaAt+rQB9JEZJMvQ4JSOvKkyrK7lHv+sP6GLEEsVaydATcWEUrNkg5eMSfukP7L3Zuiq7iyaEztClJbESqEdl9t7kLQL0/njzecn9Q4L22p7eH9D7wWrYI1eZYj+B/8imT4gpYbuGYrGgpAelpyNzt2oWUgVYfRc1rWhn19+HV4BdyYgan3FAD90KJR3Xsqp9gK72tjInKlUMQxenBIwjCXchmD3bA4+8WGDKXx+Hx96FmiGwxQSqh9rYFSVGjxvK0KE1JBztcmrFYNAwGDoCxVwfJ9mYxM18G6VkLa8A0rK+//tZ5k97i6Nu2pbD9zLZnB4lJTObeu6aWuCKLz+n+Ojn/XN79tgOxKJEAnmRHqUNLvdZbXDbv+Hm8x4hsV0dl/xkSw7aRIP+XOCOR8v84dD7laXmcXfswx47GmoMKlPsJmPmcJwMcwoO2YTD9Y/A3354A0yq5PAzD+bccTCwvTU0n9hQM3QwRQ7XyGEGy4gnkmRLVbRUDOD1VJr7n8pzzwlTOeyk3TnmUJjY2E1TfhFWwcVNjSawkth+lpJp0hFLKjOdmpJLrBjOGIiLTtLh5fk2d7XGuPCkR2Dsxhx2wjBO2Fdv5AaE4HveA3DbFY/A8CSXfH8njh2l8XJKS5HL73uP2be1MfFru7P7zrD5KFg6fS7J+EBemOZz2zW3QqGF7559AifsXKs2iTK1JryNS6/v5G9T7iTILmHcPjvijmhkfkuR0rsezJjJUWd+iSO+kGZcRgsK1YW9/V6GnhSnFKAXlMeAtI+UR6AwCCNA/yj5wDpEU4lnolPw9Iuv0OE7WPEkjdVp5QNfX2nz6suP8+jjd5OqMhgzYQTJygquvOo6Nt5oS34tPfTMCIxSBtuMKzGetQG6AmTJdsNSu61G1LRFqhRYxMr+owD6BwH+qiX5/v9X+XWge+meJ8mdJtVFoK5+r8rvoYVLCBphxz+E+c8BfR2W4JpeErnniJZzVDjvb5IX4LmuYgFL1i2zjqLnLKxKnYUblIrF3sesfu14VxwTlbeuzp76Z+n9T3hZFkS0O1inb7aBZ+jR5lrIbiH5J6KU9Jbd1QUh9C/IyUUSknwlC5LQLdXRF+fAnCXQWYCpr2Z5d+br1DRW0fr6yzrjEcUYJwFi2DG4mrGTx7LvpKF8YSxsltCALAH4ZeCeF+GJswJmvvEa37hzU76yt8NERWgzeY8Ed0yFqw58nlgmybdvGM2+O2cUEEs/tIjYncbwcHhvOdzwb/j7z+/HmNzApT/elsM30hsSYUvf+zT84agX8KwSJ/59e/bc3mG8VAxyLWS8HAUPeqoHMx+byx6EO8//O2wxkANP3p0fj4WR+S4IRFZnwyTFKXtKqW5ZeeygmXjcobtYQXt6MO8kq3nweY+bjnuUnY7Yl9OOg62HBQz1mokVPXoKVdhOmsB1cSpseiwoFErUOd04Ka3q7nWXsFIJ5ufhklfgTydPYfjJR/HdE0x2rJRndJHpyUK6iauXwC//+A50Lue0k3bhx5P0+fzzOzO4+sF3yeZ3ZP99GzhsG/176ZvL5vKdFVS18/42h1nX/p1jf/Y9zt87oUrp8wK49z/wqwsfZvCAIRy051C22TtDaRi0uzD9CXj8gYXMeeVejjj9cE47tF5NQzSEoK50aqLqrAJ0cXOTTFYgPaHkchWg/38Ye1Mk4FVilBjwvPr2e3T5MeUEWBATm4xDyilxy81XMm/B21Q3JJm41QSSlWmu/OsNjN1oS371s8upqxyOUapQGbqraKtrztAV0ThknkvMjcdiocyrNvGRAmqvHWoYw/uDblQpXSMCfEDsXVOPXRPfdFyKkjfXC3oz9YggJyNuUZm9P5DL2o/auGtj+a8TJHyEF23gPXT55nqnq2FxZVBXPXM/UPrAUnqXUo9WJJKfw+ttVZJkmJlHJ7l/30Vl5SEbUo1IBAEFL/gc0MPTEAG6ZOlRLNPxSiBLZ+gC4lF3J0eHAAAgAElEQVSmLo91zQ9oGmrQLuNJSvZVM9tbu6GlHVwb5rb4LHc98iWHWW+38O6T78PbPdDdxnG/OoKv7g/bVOoyvmToD7wIT5+eZ9oLL3Daf7bl0D1STAjj66tCqpsKUw59E2dIirOn1HDA2Gomik9aDtqsEl48poqA0nv9+a1w2x/ug23SXHDm7nxD6PIBTDfgoanw292fh4zJuQ9sxz5b66rBwFwRW7YvhQKLrRiz7AyXPQ63X/gATBrN0d/cmLNHwtBcAc/K45vrLiyzPnvonmHhmgnitkvKbyYRM+gu2HRVDGRWppaHXoHLTvo3TdvuyNmnVTF5LIwgS61Rpn1ZntpMk+4zx/R+LW90U7LacWMOBWugIpAlu6DTgt+9BH/50WXsf/F3OGFn2JJAEdksalm44phf2QkX/el9aXLzzVMn8/ttodKHOWYnb+UMps2qZJtN+9RcK1VX21YbwMfmwH3fupb9TjuGs3ZxGFcHr6+w073wijk8d8kTHPPT4/n5cSAaJQtCDJYs/onX4ZTf3gNJg1+cfRB7jYOGAAbJ4u8pkdK+rMo+1zfEzU0DurgImsKWi5rKn3CGvjpAF72C6bPnM3DUOBHpY/Z7Mxg6sIpyrplzzvk2Za+Dytoko8aPIlFZyZ8F0McKoF9GbeUwKKewzBh+oO0J11RyXxXQE/E48bjotmu9dgH1TxLQ1+6mFgJ6SLOSmC+grmO8r7LzQlEqKyv7qvdl7HIC/7f81D8FgC7Z+So99KirLbbJ8ZiWERRQt3RmbltaxEAWU7QHkLa6nESFTaYprXF1c8t9Jyzqn0cZunht56WvHsoLrtvG6tOToSs7w9CAMopVgS9OYzKvKlPBkc66zo4kiRHlNhkFzcf0BkusOIQpFCOhwF9+JyAvmwABelGQe+kpeOzugOlPPQsb5fje9/fhtN3AMVE99MfegCfP8nntmWc49aEtOGTXSiaIx4oFbxnw16fhjq+/jT2ulu/8EQ4aV8HkoApbkvgU5KT/6sMbzXDZI3D/X26Hrao498x9+M4Y3faUz7nzMfjrUdOwYwE/vH0TdtsWRmRheLGEIzKvPZ10VFYww6ngkkfhtl/eA5uO5VsnTuDssTAoV6JoZfE2UEB3jThFo5KEZVLjt5CyPLrzZbKZWhZV1/HAm2V+9aMVB2nQaM7+zhi2F0C3PIYlS/Qsns/wxhG4PXGyhQC72iVIOczMt/HqvCUEtcPZsjGt5Fnnt8MVr8CNv/oVe//saE7cdTh7UaZatnB+JdMMuGPFpXz+lTPhjSWcfOou/GYzqCrmWRbPspx6Nb4oGvJLumDeIqivyTO9ZTnzU0NY0AYzvnkRR1x9NmfuCGL+948Z8JtLHgBzDOccPZbvT5a16rJY6blXqPL6wiJc9gpc98Mr2fOU/fj5kSPU3yvVIrejh5qMzGuEDXYhj6mrQwA9jhE4Om7151itWwD5r18lwC6xS8rdAujzFi2ltmkklWmD96a9x+bjh5HrXsQxRx+Ek3BJVcYZu9l4Eplq/nz1FDYauyW//PmfqKkcCm5CZei+LzyH/8siku+mvlq/DF0SKgH0REKSqpCvomLwytNF/fvdEq/XdvugkruAszoFq83kV/7LlWub9NNDQBdiXDYn0sy9Q9ErfVPNeF81I/yvT8cn8sQNH9DD/owCYkNK62YvcKtSuxov07tBOalCytBMdq3aLY+v7RZV8qOSe8Ryl//LfrszV0BUQSM2abQAo2z+gxZk3whE/16M/E2alCcEPlvkSf0srW3z+P4PT6StYx4HH7YvyYRLKd+GV3QxgiraWlyOP+a7jB+7LYsWtpOuqKEyo4VCnJhFfX2dOhbyt4mG9+p27h9qlcla7ldyXx2gy+VYECWyeFKBcqfrqQqJlNnvfOYNliYnsLwny75bVjMpIyNr3aoPKcYqftnDcz1iyZQC85ayQ9mBthVjbX+8A276zf3gzuZHN3yH0zbXoP++9NBfCrjplCV0LJjHt+7bnEO3TbFdGDulc37PG3D1QVNhixF866cxTtyylknijio7h5qiYp4XqeDtbvjDQ3D3b/8BB27FD44awzdGSJU8YEnC4Pon8kw57FmsocM56Y+jOGpXmauGgZ1lqiscaG+mJePQWlXLT+6FO397M9RXc+o5X+S8LSG1rBPP8fDMjza2JmtZ1OCEAyLz5hKs1fr0PLU5lX/FPvWJJ57g/PPP50tf+pISlikWS8oTXV4jxi4iExupxMk6iNbumoRlyqTJm3XKybaxnCdNAdPx6XAMZjkms81qLrhhKe/e9C8O/9O3OHJnMHLCeWhnVCqL19VG3KyjbMTJp2y6jGqemO1xwwPP024ZHLbPZI4crTd+f3zc56afnMv+vz6Gc3eZwLiyNmjx/TItVQ5TVogC/eCKf8H0Lo77xpH8epKspSKz8XizZHPvA3lmzo/R7ZrMfucdaFssqK77RIMGwr/uYrdfnMjFB2pb1F+/BXf86hrYdCK/OHV7Tqnx1Lagh3rVCU+TYxE1nPsM3HLpw2y253B+fPzGbBXXI5dCsPS68zgpUdITpUPJ9DSgy+pWgB7tej/URffhn6yvdx1Pop9ljSxYtJT6pmEkEzYzp73CqGE1mF47J590FLnCcpqGNTFy/Dhi6Rou/+sUBg+dwOWX3UjMqqEiUUd3Z5ZYTFjqawZ0Bc6+FnqJAN0RuWAx1Yni8lqy3P4l81VBeW1g3l9Epn8Mlg1NtLaj5wiQl0qeIkALSVrhgyVWrhb5YlG5t4nAkgRPuV5EqEbLzLpYQvz4H7p9KgC9l01pSE9GFIL6euQK0BXY6yw9GktTAC+MWjXXtvZb/x56/58lM+8pupRFdUiZAeiFK5/xWQT01ZXcA9+jXCoTT6QU4ErPXG5LCzluff59fvEjAblRHHLK1zjjgErV21R660oFTErXsm2y6C4YlMy0cjd9sw1+M8Vj6o03wIQKfnbeERw7BmIWSmP97tfgijObKcyfyZdvGseRk+vZLWSuvy5ktlfg8iP+DWOHccJPR3LS9ikmFCEpJYGqLjWWVqJeVfUvfQRu/+mVsPOm/ODMyZw2Vo8OzwDumtbGn/a+D0ZP4NifjeDoPRpUhtbQIwpzHqXuZtqrbWaZjfz23qXce9OjUFPJSUfvw+mbJxgSLKck66ZXa3rlXnoUgPXGrm/kcuU2kASWslKIEwlXkWxNpVIKwGUtSuAWO1S5vfjii/zoRz/imGOO4YQTTlhJKU6U5Nrb29VzxYpVQF7eL9JvV9izipZ7yUiRtxuIuTCwUEDcyg2rSE/MY3HMZLYzgNvfhesuvBWGDOakU3Zmr811W8LrnE1jwiMVr6cThx7Sqpz9t3+WufvG+2FgjKOP2Ytvbyd8BrjyMbjp3J9y+O+O4Ts7jWF8AHWhyFdXHG5c4eJ25pW34M3J880Tj+ecLWQ8DG6av4hr/vUqc57ugkKGph23Z6stGqmrhqU5SGwEcxfAG+dcy6HfP5Jv7pCkoQbOewUeuuwWKg7ag4sPHsghFBngL8E1R1Aoi+TsPLriG3HhNLj8oheJ1bZwwcn7cchYi3Tg0WhYmP0F5axiCOhyJG1MNdr2/0d1dE2AvnDRYgYOGkw8ZjB/1htsNLqRIL+UE771Ndo6l9I0bDCjJkzEqajj6hvuYPCwTbjkkmuwrSoqkjXks0XFS4qy8f5RdKXfhXPdEaDLJkAAXcflaPRr7TG4P3j/N0AevVv/797/epKf5fro6OhUaolChouSNe3Kph3a7FisD9Blk2s7vcmQZPKGKvP+79w2aEBXUOxHhA/dK7dMKalrwpvK0FUmroORBnXNYle+WmHW/kFlkyiA9gdz+WixwRTik1j4aQ3hlVWJIoD/gKUaPrzhZ+irI8V5blll8U5M21cKKU5OyPJSiYfe7uHUP74B75Zg0nYcfXg1W2+ptF1UlqTK8fRgUUFKTaLD2+/AfQ94PPPSa7B8Gt/8xUEcPblKCcvIbSZw43Nw6Y8XwKL32G/KVnxtu1r2FJWvUGr27qdzXPztuzAHD+V7P9uVr24HY4pQJQE41UFRqcE1MD0PF9yxhH9OuR8mjuX0I3bh+9vp1TKdNu59czZXX7yYkSPHs9cRGfbeZCDDZU/g+9R5Hbh+F+1xj7lU8eB7cV6a2UZNZZydR1ezU2Ubw2Q+qyj9VGedx9YkoC5dukSZsQgAS5YhmbaYrIgUrJRXBewF4KdNm8a5556rLFKPP/54lW2IUpyYtshrRAI2sk2NAuHaAL1smhQSMRzXZ0DeJeOLbnpZOY92OA7z44O5bZbDNf96m67H32azw7/K8UcYbFoLpSUumzfZShtfDHJE3e/RWXD5b2fBS9MZ9bWt+flZjYyydBHo2kfg+rMu5cTLj+Gru9QwKpwBjxWUMBtTlsL3r/4XyxflOOXkwzlpa715vOIduOX0i2HcJA49cS8O2FwLF8nGUdbjsx488jg8evolnH3JWRy8FVQ3wk9egDv+eA9suyU/PW4YJ9ToOfViCQplSFfkWUKS81+A6y57FrNyCRedeRAHj3Ww8p0MS1Yp29xehVhL/uOGLt6i3x9q0P9/KLmvCdAXLVrI4EEDMIM8c2e+yqihVRR6FvLjc8+gvbOFAUMGM2aTLSmZFdz4jwcYNGwTLvztn3HsKhLxSspFX2XdRqBj7AcBujL8icc1w703Q5f++wePra0qOvNBpfb+f0uU5fd/TcSF6mzvVH4GAswKyEP5eNVeDQIVt2TSSbJ0beZih+5uOmkTUPlfKrpv8ICusmwFzNITt1RJXcruSstXQD18TF83GuSlNK8YimE5/r8ZI18V1FUJXk3gihVmoAJp1Fvvn0F98ML7aD30/4mSe9ghWN3YmrpElJuV2GVAd8nHislxg5k9MOVJuPzaN+D9ZhgxhNpthzN6swoyjUuobixR35CirTlL8xyTWW+0s/jp96G5i6E7bs3hB2/KHjujZF+HyRn14H0LrnwQrrxuNm6+ma9fuBkHblLBDqEAyHzg+be7+duVrzGgaThfOGw4u2wMgzwBYnEPE5a7r9TBFpThH6/nmNZaYNDQWjauhf0G6Qx9MZ08s3g+S+eNpqY2RdOIMkPjJk1YxN0yyeJSEimXliBLtzmAuUEDWR9qLK0NX1OYRXW5gCkSmn5inQFd1vqyZc1Kv13MVaJM+6677lLre9ttt1UGK2LWsmjRIv7zn/8watQodtxxRzKZSmbNms0bb7zBe++9x5577slOO+2kMnUJeBKso4rT6jJ01ypTTpVxvDJ1eTGhCdQAv2fZlK0ELYkm5mRSPPweXHL6rcpKb6Mv7s7eOw5ifDUMFlE2E5b68GwL3CrjCffOh/ETOPcHEzh4Wz0KJmvl8gfh2u9ewbf//C0O311r8ys1wR4oJeHuVjj7z0+yaH43Z596AMduA4u74VdPwBN/vJ3tz/0Kp+ypWegW7YxURXOHWSI//A/494+u5Ie/OJlDdoP6oXDdTPjlVW/BshJnn7MVx42H6hyktACcus8owdWvw1W/vJ+RW1Vwwbd3Y6d6Ob8lUmWfmJnQa1+erEQZpBojUr/SlF3/gL5k0TwGDagCt4t333yGhmqRpe3gwQfuJDBdquobsVL1LGwtMOX2hxg4dBMu+PWfSKXqcewUpZKPYwsfYM2AvjqWuwC6jAer2BxKH68p6VnT+ltbkrRqmT4ixvVnzEu8ljK6OB8qXpVk3qpfL0Iz2rFNOFVl5d6my/HK2E1wRdnC6XG3zwH9Y6xOqAsrCDNzIyq1h/+GmXnUK1fgHXFQ+mfm/+UOqz9RoxfcDVPNoUsP3XU1qKs+TFh+j4LgpzpDD7enohS3VmEZZW8YUBBL8JjOtqUvLlXuh1+FZ2e288rcxbzf3EE2W4D2Nq3u0r0MapLENxrG+AkbMby+hiHpNFsONdmyXj9lAIGaXzYthyUWPDYbXpwJsWoYOixgmyaDEcqkVQh2cZaVDaa97jFksEWsAoZVaYEaZcuhx+jVXdjVYsIif6NsTARcBEgE0DtwaRXbUFU9CFU8gyJVIvvZ42GUF5HMBHT5eUrxBpYV6tT0XWVSj1vFCosV+apUqiAI1h3Q8/mcYg1LZi2jSALcr776Krfffju77767AnkJaBK0pJwufufZbFb9rlAokkymVHZ+2223sd122ylrVcn0ZWMgz5fgu6Yeum/lCZIdOJSoKIpCuUXRtjDMBAm/kp5YHVNzBvWDUjz3Alz9t+d4X0os3R1svc9uDGkcRne+kncWL2FpyzRoayYxYBinH703h35RhgdcGlhO+wqPvF/f63P9jy/juN98i29+Mc0QhZF5Em6SnA3/XjH0cNaF/yE3vYOfnnYo35sMHR1w9p1w2+W3stePv8p3vqbPs2ToUv1RG4VH2rnn7hk0372Uk846iFOOg6p6eLkD/nR9G09f+yJnX7ofR+2hX6Ou6fAuXI5LHoSbf3IlXzxtD779lbFsnpKNRpGUGO7kAoxYyPaMZjjVp0pfOZSIW48Z+tJFcxhQ6+DQxTuvPUk6XqC+CkrFdlKZFEYsxfsLO5j6+myuv/VBGodM4JcXXk5N3WCCwKZQcIk5SWUutKYMXXlhhOVs+Vk0PzSg22G5XY9trunWn8exastn1desGqOj+BvFa0V2Dr05BMzlHgurVPL3RF9CmO4qlisg197qwnjXPKmQ26TH6zFCnfyPEdY+0ltt4Bm65oyqsTTJzoUQZ9s6M5fSesgp1Q550qvRRDgdoDQNM/gAQNevWAMLU7SAw5EGxY50A7VIZDGsfVxipeLUhl1y7wfoq2q5q5E1mRwQermmhCqJWJF+1aYXGgiFXC4kuXfaYF4LiKVmTxvEJcGRl8YgVgsDB8EQSwuKyCyxgLlkXGmxz5DsUHyvLW3HKk5uiq7iQZMogyImHUVKJCgjghgaoOWv0pbWMn0u7+P02naJM2eLIaVbVWJQJfs6H4o9UE7nVbXHxSEp+l/lHGZBdLqT6st5XjNWokh3qYBTMYCObBXZHo+KeDeJWA7f61ZlJT+oIBDbmHWUfs3lslRVafCVfvmwYcN48sknufXWW5k8ebLqpwvYy10808VBTZ4ngVJKiTFVUixx4403sscee3DyySerPrwQ7OT3qqTazzSjf1BF/M+dHmzTI+Y7+KZDl4yEkqSmlMG3k8yJlcnbGbxOg/cXwrQul6defgezYDH1yTdIN25MTzFPZpDD5EkjOHDSQCZPgAEpOb/dJFjCglyG3zwScP1Nj3LEMftx/AGNbC6bcreDuF2tzvftPXDeH++Fd/P84Pgj+Nkuyl+F69+Ck864CeoyHHLqQYwaA0lxz21uplgO+MstdxIIk3L+aPY9bj/OOh0GZbSj3j0PBfzu4qk48QwnfHsih++vtQ4kPxMm++0PwG+vfxhmvMWvbjyLL28mm7UCTXjEZVW5YRYu6zBSiFZ1eE87FMk2Uff9PlIQ/6AXr6nkvnTRLJpqIBZ08N5bz5C0e6iuKFNbl4K4g+uaLOuC+x5+kev/8TCNQzbhggsvo2HgCDxPbHc9bJH3WwugyzrzXa2wKbf+gK6njIQl/98DepSxr1r5XF3CpeJNP/OWaO32Hz9OxhMaK3q9W7WYjFuWvzmgWC71OrhqFrz02vW8ugZ0kQ7/ZM/fB53fldBkQzZniQBbANzplW/VZXfNbNcl9/7z6XovGaKQgLnRz1lnNUcuKib1f1b0syq5e+K7q69JIVAWi5oR2T9L/9Rn6GszZym5YDlh2V3LvwqXKS/lbVvOhBuqyzl0ljTgx2zoWDEHHHf6tSBDABcQj3ilkZ2l44OlrrY8uSBPMS6UuoTKGOu8uP5sp0g3RaX3XsQkpkOuAnUvEIvWLjHNJFVOo6j0cnMg7yynW2050lRTQ0zKCkrSswhOns5SD3ZgUVFOgFula8hKHUw+q5NcqUxFugmvZOKVIRVzKfkddIh9l6zZQHqQ6+6HLnPospGVMrmA9pAhQ1T5XBjtEsx22GEHlZWLLeq8efP4xz/+waRJkxTYC5gLKeipp57i/fffZ9ddd1W/F8a8gL4Q49bWQzcDE9tzsM2YMjkqOBatMQPLdxici+GYLsXGbtrzy0i5MYJMI++R5L1WqQ7YLFwEXYUuBtam2XiAyaaDYYgcuxLkRGQmKZK+LSwoO9y0KMXUpVk2HjWA3UegSI7JfBskq3kXk3spcN0zb9I8K82JO07gjI10Sf7FMlzznw5unnIXdBUhFofJO6AE4ZvfZ7fvH0vbshJvPtjKiJED+NIXfPYbnlGTFjL08NADcPEvboRhDgee/jU1GjkwDalu+N1PngSvg8333oSLfzyGkYaU28sYuaXUJ1c04qO1F7akZG0bwnhXgC4LrI989WGC9od97poAvXnRTIY1gJ9bzOzpL1JVUSIotVBV6eAGPr5dQcmo4fb7nuHWe56mcehEfnLB7xnYNBLXM3A9iaZykVprzNBlQyiAHrHLPyygr5qV9wf0/qC+upao2s8LcS0kc8r/+4hvmiCdTEgE6HcLsTnaB+TyJW2/amjPD/FRV+V6VzL3qIf+OaB/2DW52udHXmvCbFeSgqEee0R8i7Lxvqxcg7tiYMp8pPIMWTuloX93aFXoF9nAUlmrHcncupzfQsFXJUtFkotWxWp816NP7Xv/DZAU12+vtCb7VOVNKJd72VN9dGxTKcXlPZTUZ9HtwrEDHCQoCJDGVa+qO6flsKXcLcAtfWdT3ktsqgJX6b1jpnD0rJxOtQUJzC5wfEr4lItFKspVYMchVqBkWhTENEN9lrq8yeCQzxWwUwXFqLdLAszilmVAokzeXIxt2DhSrPWq9cycpOpxn2xhCbGKhLIKiBWrtUmI/MHyNVIeuWInNillM5kXYrRsSuKdZItt5HyTVEUlXqGMjKzLeKIf6EkJGZ3RxGBtHKFLSeH4j6h+KS8CvV48aS2ZpiqtR+VJ3fZxaW5uVqVzYa3LTYD+iCMO56zvn8XXv/519b2lj/7GG2+y+eabq9fLiKNsAAqFgsrO1aevIUM3/Rh2KYVtJdWIQSFm0CaCIZ7BgLxBwihRqFiMHe8hyGaJ1TTwXsnAyoykR9rtYtITyreqjVpXjsEVBnHxps+bpOSaNgu4VozXzZjKmuVUS4VmEzmWbgGsgLlBgXfNKl7Hp3WZzTYNsLuhS+vSMpHqz62vtJO1apjdXCRTH6ejCzbaGLYYpJfO3+9toyLmsvHoFg7daAI1ih0TY2YzzFwGl9//NHOnT9M70VkdYI+mfvxE9t9jPN86yqBRVQxgkO1iljtI2ZWUulxiFdKQCfWvVDIuJzYCdPlFmA18LBFx9W+yZkB/n5GDEuSXT2fR3BcYMsCm0LmIZNxSSompxmEsXpbl1nuf5O6HX2Tg8M0557zfMXDQaDxXANHBU0YEqy+5y18jAC6xMAJ0pdQZltx1hq7tg9d0WxOgr6ogtzpAl9+p0bLQmyPKzOX3srY1Xug59z7inGTrfX+NjLNJbz3SJRHvnWKpSFGIclJ5CPXiPsHT96HeesMuuQcBCZlpFEJcmKFHfZKwwNs7f9m/shWpwOkjFfqDreKruyqrUgc2/Yref0MMUdWAUP9AAnBXd1HNXgsmqLt8SvRvFJ/D09RHKFk3QC/mluOXPDWH3t7qcdzXz2TCxtuxYP5yNYdeVVn9yc2hr7LUVt0arVQc6ffc6FiY8pUl41VuKDkVrC3pSAsoShofg+VS0ZMSZ6RKoyqVngrk6oWRjqz8NzTTwFE7NvLZHpIpceSSDFumy2UEqlGRGcPToIK5wJYljDpfBps9PTesmulCjpPALp8TBwF7qcObUFghJpO35FGPuB+jqlt+GbGai/ixbpW5mN1iHefQGQ/w0gWMRCvZnuWK2l1VUU82L6YdsjhE+UY09oRsCSVV1jMJDIE6S/1JlufjqLuL7ZXVmhImt6v6gnrCQt+jaQv9biv7oX+bI488klNPPVWV3C1Tdh99zoKrZuRrI8UZgYVjyAmSHa1UkU1cITuJFpoUZgThnALG/2PvPODsqsv0/z3l9nunT3pPSAIEQpMaEERALCiKCAriKqg0EURAFFgr7OKysthQF8QugjQRQUAQEARCKCGQhPSemUy//ZQ/7/s7JxkiCWLwb9jJ4XOZJHPrOb/7e97yvM9j13ElWBGpZSeJL65qVlq91L2UgJpP2g/IhHIuxWJUIhzxJdMojdBJ0pMu6GeVNaK+5FHbJa2Kb6GOvolSoFw1EY6VXrksKwkCZInFfI1o0k3bNbHRmTxGcFqWQCLhv8xdD7W+I4csqU4Jhjpgccd6uoplfCtBOtlEq+1w3IyUvpbc29wCBA6leqHnZXDytvHPgxwh/8nldlkP8V42GNilCtO1fjVj23PUBhaydOEdjG7zsCp9ZJM5HKcNL5FnXaXGLfc9zPU33c3ICXvxta//iJbm8fgyli1ALgzxrUCOVEtFrXPwWO9GIyxBdLG33kpOFWfYSnIeNI4suYFWRevm88UVc9nGVeUtMtKKtRgGv0UjA27EbV7tGHxJ5HljWk18X9Gq0daqF1Cpexv76xq3DerTDyZHvy5U3oY7v+kBPeVI/1wG/iXaMqzcwdFbzGTf/HvzSlB/5Zzv4E1t8Ln9G0AXhn08mhItDrnY/QNVKjWZOzW6FX8D6oO+Af+XAP11r8NBGrB+qo+KinHmSAl4Cji6sC5lNvERUt2S3VV2acc3HuKy4Uof2Mlt3BTE3zgin+JISd+WLbyPULd26byP0FRZrqXEAvLbyDobrYnLqzmhmnMIXUf+SwlayR0lqNAIwKY7YVEiQGoBWRK09iUMaohyit1H4FQIwwxOZRgkLHrcgO5wPX6ul8ZEilx/hnJ3jTCVwBe0DoVFa0BdzWtCCy8UAVkZaXM3AnrK90n4NZKeAfQBy0LGx14J6AbUTbAqgF7T8vmcOXM466zNAV2g7R8EdOS7FyGv1JoAACAASURBVI0tacRsNBjiFMcEusJmNluihFESfMeTJ/Ld8BOufkccS8xY5fIaQ6W4nSb8i9B2CGxXe/QSNJhQyywFAV9LkFiu4qay18bvnI9RMpNQSVUM63JFk+rFvakdJ6QnjzAQYSpxCzETGXK5ZUVoiyjSUJBlKf8uvxcgF92Bhs2SgVfuGf/acuzWAX0No9sbqQ8sYNlLv2F0Wx27LDa4jdjOcLxEA2urRX57/4Ncf/MfGTlhT7721etpaZ4grW9lt7+WjEdMQhs80msA2MaxTGV1a4Aev/94X489OGJAl2Ue78taxFIuk6kIxBn54KBU/ixgnkoJqEcidXGitoUNbNCy0ntI9czzDAO+WKltnGGPAV2rv4N0I173vrgND3jTA3pSq7ibAH2w9enmX6zBF35LJIr4Ma8G6ptn7bIQ3bglH5VppCTTP1BWMoWSnnYA+laWZ0jg1ag7NYqWjIvJJp0iLeW+iq2Yvj6dUeKhWFRKtyugrjlZXbdoT3jVAitYkfmp8OelK2+F4tMdVVREwUzn2VPYfmGToLcLJbusz5OTOrn2PE2fv+iajVsuazoENdvQ7kGdesJHXFHLiuC9FLBoLQo9OMRP9VKTikAo7yNHyR5JjQwCQwNeLz1WF62pBsb1t1HtLOHnfTy7qu2CUFoGoZTxQkQn3celGjia8ymHMwg003X9moK6ZpZC55P+3isy9P9PgB6GJJV8KktdUiaR+JWKiLxn81Nvsad0JLokf9fRUTmvUWlLkllNasUb3gkJLWEUR4JQcoVDucq2dFM2fee0Nz0I3l8F0KXGsol+qRRazSy12htJFRvNx/i/iMUcVQMGokqRrKRYrjgK+zQ8lPJ/dgegb/E7Hu+Zg0mfMdjJ/ilmLVsD9ME98xjUN1ZhVfnTvLQBc1MJiEeIY6nuwWV7NYhRRUVJAKPO1aDK6+bh1+DiweDfCajXvZA+qdhsVoEw78dUy157bHkb0PtVHvqmB/SEFW41Qx8M0IM/fwzog6Vc/zYAMJHkq0Xcukhkk5FfR1GibBAVYWiXirqopLe5A9C3vGAlb/IVnOvKP1cgFkMOLLJy4kRRzk6q1GarWloYrXgBc4GzkBouRTW8CGhUqpurebXkbilt35tsT4C5iPCvLemPG3ln7XUP2P36LvIksf3sxn58STL0aBRPctisAqr8r07FFsKUS02DiW6Ep95YkkAhZCDdR9kp6ruUcTTfb6dUshA2LSmL1eUO7JrL+PpwsoHoxtcJnTKWX9Nb6NVMdi3SvHZSuQYK7lpSEpj0cII6joC/gIwva+xfA+i2ArrJpsUiNwZz0e3XIEQB3SXUrDoCdk2tTCbvBEY3XTZ0qYjoTTbZqJOisUFUQUnJ5h9AKq6IRdQMba8oCSGqjcpJ0QgjhnHjLqDcGV0ZUeQQzYfXbBNAiU+56lToTU+1ZnuWa5ZEbPkbF2okTJDKjhDvkjsAfYtf8s1BLQZ21ViX9SO61ls5Bo+tDQZyBXoZgZUMPwLQOCPf6IYZMet1SUTZ3CZAl8kP6YebwHET6P/t4MFGKlS0l2gIqZrvIf1isDQI0OPXioOJ15b+3gHoG8+AzKALM1ky9Li/ohd4UH09XlCvNuYQL67BEVV8QeL7vxoxaGOQgK3ZQrxu5EJX674yhGNZwFf0zwf10/V1dHIujvve/D3017s0TRlUytZGQ8ujhk+ZBrmmNbMr15Ni6mKTkQ3bi1jBtqVTPwLont9NysmB32KYdvZANO8WsdsF2zXzE/CVnTn6dwV0n14NDEKaJF0UBBd7N7ljAgTUpUogR5KyOqg5UgIP0mhp37TqEWCzvGi2PlGm6PZRtEriqcWoriyJikMpbakBTdkV560sQSWDEN2TrtCPZJ7dxxahmXoVfLH8dbDcJKW6MPAdPMucK0v60jLqozcLX86J5P//igxdBu42AnpM8DKZup5EVeCS8xmN9iiQR4pcohsRStXFjJcKuc93bHwhTcqf5ZpFGbq2RATMpSIWf020r2J4FhL7aaK+WTplMnABdDNYZM6UMmGj9klILRGbmkZgLu6MOmIZfVnjr2f0TzFlY7BejFz/LR3/vzO0zd/Hv7rkHvew4zK7vL8Y7HSue6NT5qufwc3n0DcfW4s7+JsnaJuz2QdnzKbkniIpAleetxHQ4+eOy/laRIrK+JL9Dz5Uy90PqHlmRn1z7ZEdgP560SAWlQmDjXPnWwPzLQH6lsQIBgP64Me+gvErPSShwEQubbIPSGZerlR0FMpxXVN6GVx2jzMIjSKGNqBL6VJGg+SrYqhZJhOSWd5kRZy0fJnz0vKtMKfxlD1n2PIO1GwhPUn+JV1RM5du1aTrXMe2M5s2eG3eRoXSMFbvEkZ8nVKUl2Wk5luTdEx1gSXtom77lKJagOQBkt0lwiS2F6V/ksFJ+zvqtVYsqEoZ3y1RsosU/IBx611INFKrF1kV1AmHt9HnwgsroWNtH3uPb6CRCjkZ1/OquNUyji9EPHH8S1CuS0neoW6FeEKak4xeOrs6v2sR1iVT+dcAunxymTAxGXospxxJKkdZkWZVg1nyAqlRn11gXgMCTbDtjb3y0HK1KiGBgWbyMXUiWiMbY2AB/SiD1hBiMKhH3zkJFA3bQoL/TdoEqgYlwWTK1HRMdh5ii5GIonWU8ev9BjVZVVwhum0sCuwA9C1t34NJbTFgDmaky0jb1o7NSZqbJ1yCuFsr2Q9+fAzy8j6Uc5WQVbMpQ4+Jd8bzwwTrwnKPCXZxcBQngmZszdlRcv8HsPtVHyIZuhRbNQkbRIYbvGA2j/A2z8Zf7e+DF01ccn911rv04gygxxe7Vq9r/1y+4jqDGbPooz1Bv/px1D/EAV1oamsispGwomVzl0RcGMwjBMy9Kn4yYcbI1d9WhL1j30Upx8OfRVe938wFi4/1lNQm1TfpuUvmpqfbEgCUWyqSApLcW6hOwoBPQn0YeFH5T9LARCeB2rTI4wvqu217EQlSns/pNvUFmT0PEjqyJIAuRiFVMQkKyhRqAQ3Cfk9lqBRheRIWtsBNz9T489z1jG3J8cmDmxlNjUbXIud7JCslErWqvkvXcqjWA+2Rx4Ae2MKrF1CvYWsE+a8DdE2SJWiNTDYMsc3cRKhHfkpLSn4akltU0YjmgqVPLiVz0YKQdgihsJTkGkjaLeQ0ucWle2XOaSAXuNHIaawqHAG+ydIjcI34K1IaN5LEBsxT8m5lI45KviJ2UJfgKcrgta1iND3NnvM3TdRoQUlZTtakfP6t8N6Geoa+aRzMEC/jvXVwIrU1PIgFaV41qdKWWiTZttmTDO7dx4FEnDXLXRUvHCGvyZy6+XvMvxpc2pdx0BjQB+OC0XoXiY3kDlLcGwboslGIrOUgF6gYoONobHDJfPBFjhdU/F42//urA/imBWkeZ8xgfDFGjw5REKrWarp4XQEjMWyJCDib7w/mGYZuyV1Guh8TTfcVUJqr7WkadqozY2KCfdNCRvOpS2+WgKRkpdpcjcYJHFj68rzy558t8tvH5pNcW+eUt72FU2bZquueVTV2FzdKAALHMNJl4l2/0NRxBK6DMvii6NVsqqyuKNmV8VingK+MaFpxZQY9Vu2Ut5HcQIUqAzRJx59c1UyeDYiGTgC5ekjG80jJ/L2VpKNmMzAKft8LZ19+Nzy9nvEnvIfz3tfEGLdOq+vQENTJlsukqlXSnnxmW9m00iOXl/Ysn8D28KMsXTOTfyWgy07o6pCZMtkVzC0JsA2gS8Yr7TCT1Jos3pDnZHOX0nqAn5KqQ0gidEkELgm5vgLqErjJxRBAF+aTRO2upR0R37EikDZl8lhgSEvfGwHdRgopEpDFPXBZOTIVbiugS5UjNJWBRMKU4jVpjwA/TtFiRI/TwI0/48j81cxDN+1wQx3QX2uvf63zszXFTdk5hSn/aklZ/LxxyT9OzF4J6pZOgGwO6DGwy3NI+3QwQ39wFViWmrixxbKwGwOFSF72X8F0f3OT4nRkZduE9zYH8tdagJv/Pt6uNv/3OGqPA/wtR/HbBuj/UnOW13uyNru/SHY+L3anz8A1R1+h5aszr/8E7zuihX1k1tivU7MsEjJqosVx0Y3Nmo3XNYD+hefhV+fcoLT00y/5CJ95p9Fbz4noSJ8HqfxGZpVU1IvS+3ajkScfkjLcHNX8e7LSAhAv9F5qrNcsuZkW0jSR8ZLqnlWsq1Q7TqMZhluFRSe97Eajit/09UFjEjKaGlaxUnUGCFjvufTmszxVgfO/8jC1u+az9ydP5KOnZGlIhDQEHoVahRbPM9K2VUn561iBAQwDSgGBLV1hU3aXlVMr+zQ3tdDf36fiMqIWF4/2iM57rS567Wn9t0ceeYRzz/2s6rWLxKvMoWczBYrFkirJCZlIJGRFHlYCYdF835r0a/gKQI+y76habfpJZgysVK2RSGVIZnKqnOeHtmY2VYmAMg5px6VaKZN3UrQkbMKqkW3VOXHB9mpdR/+spEUlrKvCnql8xY0Q026xJWPWETZJuYS0aObQN04byqWuBDRLnCD3Kw5AoemV0qvxF3Zj/T7KyKO/x1V9o15hWm5mD9h+jy1Kv65cxtjhzf/UsbV/9ll5rR781l9/c+LF63u3JlGL+y+v77H/rHu/yQHdmLNsy7HNgD5YVmjQG9n8Xe0A9L+9SpIDPwPcPAd+cNT3IJ3nnF+ezHsOMkpgDaGo7YlamGByv2Z8Tq0hstaD5S/j+xefg5+d+wfoCTjjonfyybfDhFSJRh1az2uZXsr4fWkjwiIFdim2R7+lIHt6EvqSRgROsu48FTIU1bI1RwNeNUu5bOncXDVlnkPe+9xinVU5nyUrlrCL18y4sIV8NUl7Xuw1oakZSuUybjbD0z2dPPZSH8sHRnHH7fOoP7yG3Y45mBmHlMjn1zC5pZEZw4cxRgg7/QM4/UWSInSisCaa76KnJdm68YIznwCqFZ9EIolIwEpGIZu3iF6o6IYnPvRJ/SnrXJTizjzzDAV0uakAhwjAOK4GAnFWE0sXi9GLea5NlalNbGBjGxmX3PU+EYM9kKqVZuAJkvk8PaWAMGUjgnL9orQlIjmi/hKBrYCxtKpliiEvL1WHjCi9CeO9AoW04VgEYR3LMpm/mS0XYFeVABWTsSRAUECXfrwRmpFrLrr+UkQr2MZgRbL0hJbchQTxKixr/bgC5OYWi/3EP+MJfyN8Kvz4HYC+LXvwtjz2NYQ+X/upt/EJti2dfO2393rv8aYGdPmwJkL7x0F9WwBdB2EGMeo3nvxXkXrd8oUZuhm6gOLjwO+fqPP9o38JyQKn3fA+3n6EpXankqluohuISKhH1pcBNqm1BSx/ubB7yZPwk/Pvgd6Qi796FJ98FwyzqmSo4NPAurKl9prSqxev9Be64MVVq+kp1WnIjcMpWiTrMGk4HLSTsWJtFqnZ/nUkXKGlO9DQgHDb5vvw+/kwd0OFZT2dzF+7ilq5F56bD5UEFMYxvXkakydNYsxMi0P2gWwdcgm4a1kHd/xpHl1rh9N130p4dC0cvjMTD15PQ+NK9pk0nsN235XpzU0k+vpJl6s0umnqZS8ivalmmhHUCc1MgBxBaGuGnUwmFJRFdthYnzrKfJc+YbE4oGRNkYL9t3/7mHqhf+QjH1HLyHotIJ+XLF2gD9ra2vS+oiQmPupby9Dle5dQZREpXRvxF89JUHdSVO0UVSdJRxmeXbKelX11/GwzVTdLXarpYrMqvAmpdgjARy1y6YOn7Dot+YBRTQka3Rq7taVVxlVaJNLgkEFGZBrATVOz0tofT8seINm7CupIMJFUMN8Q9c/jPrqMmQlHwy1XyKjD1iC5sFcw2g2Yx5bAcu4HE+yNsI0RHfpbJfPXuw3/c++/PWfo//jObc7ZVugLr+Ok/qPv4o159dfxRl/zrv8nAP01P+U/8Q5bI8T8fS87dAF9LfA08IcX4OpZN6vf6cm/OpxD34qW3AVYozF/nVIXSJN5cdmCZaNd/TLw/vds+Mln7oSVRc678njOOh5aqamlZ3c9g5dwWFwzr3HHkw+ycqADSbbrfRVIS988D6t6wGngmD324qQ9GzlsHLRJY1a+50lYXoO/9MBdC8v85M77Ydky8kfO4sQTdqfcDeEA5D1Y+jzce9dT+LOfgqmtvO/MY/nU20zmObcMC1bChi646edd1B5Zzszj9+DgowLy2cWMb8gxubmBYdKD7usjUZIqgYMtxhehoxm6mZgQQJfs0gC6m0yzoauLdFo08I12dT6fVzCv1ar0D4iSuXEBXLNmDSed9BE++clPctJJJ6l1aqlYZdiw4fp7eaxqXCcSWqIXdzZxa9tShi4l7pRtchTNym0B8yRVN03ZyVB2HTJ5+M5t8/nhr26H+SvMaEK2GdIFdI5v3D5QDaEtDc4AVFdDagC3oc6E4UlOfNdbOWK3yYyUzdsbYIybISWfvVyBZBbPTehaSAncBgLoMrooUwEpnaC46dHnKToZ1vf0M27UCI6aMVyDA4oVhuXSZiENIrJvZLBHpk1xILApS98kBWpmLlSq5u/7qv+L7rVdA/rrSn5eeQK12P2PYvG/6Fr8s192B6Bv4xmOZV239DSv/VUfuoC+CvgrcMOjHdx+4F3QNoXj7j+Qg3eDyZFQq5Zao9Kp/JSSqQC6lM07xOJyLtx44YNqmHH2197LqR+AVkv0uC36ApvV3fDf163i1kd+h5csctiR+3PAfnsSlDzCXMASFtM3kGbhA0kW3f4SzRS49MwDOfkEQ6pfrpPxDj9dCD+85HpY2sFu53yC805sVevW9go0Sjk3BYs64Vd/he/++NewbCFHfvBgzvq3/WjPiWFHit4gwTMD8JVvrab//hfZ55S3ce4Z0J42n8sulUiV+yiIprnMt5aq6mQmvWLpO0f0SmXXx4Bu2abXnc1mtP8tgCz98NWrV9Hd3UWxNEBra4uW4hcsWMBnPnO2ltuPP/54zcwDGdOTrDeZZNiwYXR2dmovfvz48UoIGjzHPLjcruNkYUBabYlNhu7brgJ6zU1RtlOUE2l6LHh47jrmremlKgFUUzu1JKzthZVLqnReJ45lKdhvZ5rbLIqlJbjOBhKsZ1QLHPO2fThij12N/7lfYrSTVblXijVIpZQkp6Y3GuTEgO5StVJq/PLEeo+f3P4HbrzjLg7a7y1cefHHVK6Vis/ItCPTia+QjI3Tvk298k2/HowdMQ8+dkXdxm3kn/rw7RXQB5OF/9ETsG099H/0Vbffx+0A9G28NrES3OCn2QjiryGa8Mqi0T8mLPNmJsUJoD8hGfoiuPaIp8FqZ/drRtO8K4wq9dIgI4DFLH7GpdjQo2zvbLlNR8rLXpGBqsuc5+usu+4+KOW44L/ezoffbjJi6amu6Idrr1vDz//3VqnDc9wpR/PRD41ngpDWon18A6HS7eZ3iB1mD4uvv4eW/afwlS/vxcGHGnn2Z6nz8KKQl1Z4NKWzHLI77K1+3SjQSIBRKpke/NMl+Pb/LuP5W3/LW/Ydx9cvOIpdR+eVMLe6DH9aDxdfvZwNf3yOXT74Vs4+Ic+U1jqNiZCgr5OsV2F4PqMKauWBkpbUA/WBE964UWeX7Fv7xdJuFnMI36ehoUBvb69qtku2/eCDDyBe6bvsujMjRgzXsZxFixZx3XX/q77nYpUqGbqU3P/618dZvXo1Rx11FKNGjaKjowPpnwugD+6tvzqgRzwWUUW0bXxHyu4uVTtBxU3j5TKs7IcuD2SCb0BKLpGLXuc6uOZzj0NmBP/28XHssYeZKEuLbW0/NGc9Un4vu7e2asAj51uya7m2IhAnh+gPyVMm5HxIhi5nSfrnVkp752KsMrsLvnbVD1mzcgXnnXoSJ8yaqtdDSu+xiUv8/d1Swhe31f9mu3jtiH0bd5htf/j2Duj/aJIdZ+hvgkuw7Rfx73yG/wOAvm2X87XGJrZ2HmUhqrHGZsffA+hxqUgLlvqAoQfo0kN/BHhgNlxz2GzoD+CUFii8CL3LjI96pwOFDDRJAVV8NYdBkAKrD+oBjNkbbnkUqi2cds27OOl9ZuOX4/ePd/Lf18xhYGEH7znveE4/3lVNeNnMa739DG/MUKVEBw3Khr5nDnzlkmdg8XxOOucdfOFTDQrWAurSg18VQsmHNtGKARZvgL8uLZJpzqlxTH8/rOyEx294EmY/wuQPHsglH5zGXuMzZHMJ1ldhznr4xndXsuqRFzj4xCP4wvEwMQcNMnJdKWKV+0gJi92raz/cToifmKjlyc3MXxtAF4e9kMA35iu5XDbK1LPMnz+f3/72ZgXyWQcfRColMpdJzeAXL16kffKRI0eqGt36dRuYN+8F7rnnHo4++mhOOeUUzdDFPlV+5nK5rZTcRc3WNkp5Opsmg8GxdKtFXTzSZXHnCtjpgp5jaQAI7K4rwrwX+vna+T/DzYzhCxe8h8MOgbRj5FTLHjTqeRbnMzlCaoGAdlLtikWhUa5NNLUeAbrw2kXsI0HJSmmAJfapEvrc9WKVO26/lX2nTeTf3rsvEyJynKn4bKq5b95Gj156U51984w+UiL8O/fbf8nd/i8DupzQbSu7byN+bAN/65+xGIY0oOsco86fCoFIJCcsQttTh67QEvvTyNNJ3K60l6l840EkPBH9kO0iKsAJnVomWqXfGV0t/ZP2icy/bIpGjTrVpmPoAXo8tva7x+CqA/8CyRHsd90khu0BE/o8clWPfj9NUIBqg2gnQ6qoE0wEGTNjvHQ53H/t4/BCmQ9/9a2cfrzJ4AQ8fvnIen74qZs1Azzj2mN5714mw5uITyNlkio1W6eTRoqkeWQJfP6rS9jw1NO8/cP7c9bHRzK9zVwhIVi9VIGnXlrHknUDLFrZx9xlK6kKBV8gY6AXhk1j2q77Mf+Rfrj/IdoOmMp1505hvEzOCcvehudWw/lfn0/vIwvY/5Pv4aL3SJZfpCVl0+j6uNUB/HKf9oKdZIJSIKPmUkIW4VnjNKaa7kGgQJpyXfr7ekkkXAVhAeCHH36Y3/zmRg4+eBbdPV060iYEN+mt5/M5zeSNZ3qg9pNTp07jtttuY+zYsXzuc5/T+0owIT7qAupb6qHL9yEhbmuxUlw0i27bwsYPVDYgTCeoBiFVmRITb+l8I/lCC8uCGo/M7uCKbzyM/fLVuPD8d/DW/SDjwwhxqq3UKKRVfYB1VeipQqkOlQokMpBtMmA+1jbX1NipCsu9rES3XjI6ibAkunYC7uv6YHQaRiVN0DAi4mlkookB0RgUZrypfZgQ21DsTJAYK82JpryIDOkRe7D+M3bnN+g5twbo44Y3UR1YzJKFv2dkW0hYKZJN5bDdZnw3Q0e1yK33PsANN/2BURP25Otf+19amiYSCBdC9fk3RTjxrrdp99tyvUN/o/vitgLqZuI/r/ucbevr/6P1hdf9Rv+uB7zpAf3v+pRbuJOwaxOyMfpZ/CCpqp8qXJEo4ic7COwa6VQrXR1l3DBHY7YBK6hghx6ZRBLL9qhUe4xKZJDAU5GPJK6bUhJTrV7DTUhWJeIZsskJqcnMFYv0htoPhirgOWQz9GcBAfT/OeB+7PwwPnz7DI4+DI6QTbQIxZzRc9OyatRXl01WRse6geslu//cL2BlM6dfezQnH24KHsJu/smDy7jxQ7+jcd+jOOVrU3j77rAzMIwOklS1kC2ALh7pHg08/gxc9J+rmf3wQ+xxwk5c9O97MS5jxp4eewLue2Aujzx8t2rAj/nAO5k+ZRJ7NmZZtfhFRuzRTm5EK50V+MUN3fT+8E80HHQA//5vIzlwZ8ilYE0RlhXhi1evYv3tTzH1jPfwpffCLjnT93d6N5CWHrorpkABRa9GOZGg7CYoS39apFBlvQQhrh/gBpFMTiBWkUZBRwB47dq1momvWrWSvfbek1GjRiqAS3/92WefYcaMGXpfmUNvbGjh1ltvY+nSpRxyyCEceuihSogTlruU6UXzekuALs/hOGIOI4GwsL1t0n4kryo2sI4IxxgNTbcakkzmGfAsioUCy9IWv3+ih//6xjytuJx30d4cfQAMpxunuo5xqUmUSDK3BHc+BU8uH2Dhyk7K/RWK5Sqz3jGT9gJ8dD8YHZXiJfbKhV06itZJgTlCilvdz/MbcjiezXARoFsGU0dCUwu8YzyMV4OVorr4FWnioXWwpAgjJhnQl7bQ6lKVdlIMFxVCx+gcjKmZts2bG9CXMro1Q9Iu8+ST9+F5vey++zTmznuGbCFHU3sL816az/I1HVz93Z8xcfIefO0r32PUyF0o9kuvI0kgzni6o5lEx/w0waaEQyKjmkwlqZQrKriVymR1XVWqMg5pqzDXVqX2XmOD3zY43hb02D4fO7QBPQxIBnUsP4fvZVVZStQ/hTzlJ9eYTF1+V3HJOHlyroNf6aRe6iGs16lIFtPajJPMYImzlkQDYQrHNtl+3a9juwLiHoFtFLFEl1zAXEUxQiEWxWN3Qy9DF5b7bOCPT8PVBz6grOWP3rIvxxwGH5DcqFKhmhZld5kdLhmNt2pW0b2e6GM1DVzxWJHvf+lmWNHGqVe/kzMOR32OhQH/yz+v5Mcn3w+ZMXzo6rfxsaMMoA+niAjKFv1eLCekmzS1ajv3/xkuueIp1nev493n7MmxJ4+g0YbVnfCtL89m8YPPMvLQnXnXyfsz7S0mM9wlApOlaqQKd8+DX3/5dljRwJRZB/HlMxLsPNaUiDsHYHkffOnq+az8wzKmfupIzno/TMmFjHYtGqolCuV+UvUyoV+lEnhUZTN0XQV0IcbZoY3rhTpH7QSmnx5oP91YNUo/XUrrHR3r6enpZuKkCRQKeS25yxz6ZZddyhFHHMGHP/xhRo0azdo1HSxZslT75WPGjGHEiBFKhJOsTvrxkqlvfQ7dALpvi3irQ9azTX/b8hXQxdxORtJS5ZBMIseAZ9PXWGB+Fu58ssTVly5QAP7sZbty9L4CzmtJUaKBYnbNwAAAIABJREFUSSzqgOv+VOJHP78LentofMfb2X/v8Tw6ez59Upp58glmnXk6px/bzB5Nph+eUz1Amz8u9rj5qZe49Q+3QDkHmQOg3gAvPAG7j2LCjEYO32s4Zx4yJuJBlFgdZvn6zV0sGLA54v1NPL1sLSuKK+nd0MXAi50kSgl2m743H3nbJI5shaYAMpGI3fa5vUeVBklaItfIOFuX67125VLGtGWxwwpz5z2re1WuIckPrvs2nb2raR/ZwtTpO9HTV+LHN/yGnXbah8suvZqRI3ahXEziJrNUgppWYxTI1Q1Q2B7yZwPo0g5KZ8R1MKBW93AlEXIclUsVQR4jzbwDlt+o9TOkAd3If5awgjSB127UuIQ16w4QOt0yJ4Nfdsi4KTIynlPfQL20lHqpg0pfHz0DIW2T98PJjiDl5gl80XV3se2EEfkQDzGR6ZRRI83QZduNrCRjX2ZVuhuaGbr0pR8F7psH3511r0q4feS2QznmEHh36JOte5SSKS2t52QUTU5TNWlKdakKS0hz6TPw80tuhSUZPvUfR3HxEZBJmMzqnqdKfPO0++hYWeSI/zqBc09Ce6dN3TAij85Dd1khq7G03/qLR+H6M24Sujnv/59jOPEgydHg0dl9XHXiDVAp8Nkff4xj3mYSMyFwyVvK24Z8JQHKb2+H34m06/o0k/edzDcuGMPOEyCdWkTVc1jdO4Gv/88c/nxbF5PeezifOg/yqZBRTshIK6ClWiQloB7WtYxe9Dw1Z5Fyu8Q4CRGbEVnYyNRiwBZ53IgoF0kgy6YtYjJyyxekxN6jzPc5c+bwoQ+dyEknncill16qKqnlUk2FaSQrFyCPzTQkm5d/i/+uFdJBEssxyNvijiZr3RbrGoeMALqeNR/fNYAuo+oxoBc9m94GA+j3/rXItz8/l4ST4OwrZvDW/ZKMUJvbDL39Nvf8Cb78xR/SOHM6x7xnGoe/fRhjWmFeZx9PvrSeu+58nI4/LeKkj32M808dq60WCW1erMBlV73AvL8sYMbb9+Gts0aTl5ZHtcia0gruffhpeu9eRXLfA7j40wdy9CRTspeqzpdugIfueoppH9yL+Usfhu4nmfCWPUh0uCycswae64BRw7jo/A9w0j6WygxLH357PrZWcp80YQQizde5ZjnNrQ0MVLr5zLmf5qVlzzN56nh222MGXmhz42/uZOpO+/CFi65kWPs0apUU6UyBUt20Jjdm5hGYy9/lEECXYFIqk2I3qjAuHhciG+AHJGRNbc8n70323oY0oFtWFcuWfqVL6A0nCNMEQqG2KmCXdSxHvKsbUjZBZTXl3hdxwyXY3gYqvX10lfKkx78DO78T2XQDYSCRp4jNOCqahXgth7LgBdjjLrpaVhj9UVncQxjQJYsWYZk75oZcd8hvEc/Mk+8+lg/uDweHPk11n4Gkyoho5pWQPaIaqXKlA5ZYNhe/AL+6+DZ4qc6nrziOb7wTspYB9AXdcN9PPL75nZ+rYszhZxzLpw9oYO9m02eXUr6Mvs3XbL7I3Vf+AhYW2fdLp3PhSUbKTEbTHpjTy6WfuBFWB+x57oeZdWiBnUbAxPGmDfDA0l5WdXfy0MMLWfq0Cy+Jpu16xh46na9esCf771GhMblSyXWrusby3999mpt+vhxGtnPoaRPJN3aw+7BW9h0/mslpl0y5n0xYI59O0d3bqz7japEehKT8UME8Wfc1QOxxQ6qOKMT5GzWnjdGEreVOP/A0Wxc51xdeeIHTTjuVU089lTPPPFMz8/a2ESowoxDs+5rJyRx6rDgn/fStldwF0HU7d6TgbgBdVrYEsa8K6PUoQ8/A/X/t59rPP6OAfvp/7sWBb0kwPGo+zX4Rrvr+iyy45xE+fuUn+My7TEVExGVEVqdEil8+9BJXXHkrCSvN9752FvvuZiYNbnl2CVdfOw+6U1x83ts5Zh9znYSQJ8HhX4tw6QVPwZoSx35uf047yNXsvuLDDQ/CT8+7Cw4aw/S3jeGtB+Y5aGRCSY/LV8Llv+qk/49/YN/TDuGyE8exH6J7sH0fWwL0NSuXM7q9Edfy6NiwlhGj2hgod3PmZ09jxeqF7DpzGmMmjMayE/zmpjuZPGlPLrjgCoa1T6VaSpJKN+DJqOCgDD1uKMbdcVuCwkBIk46qAdbqvuqfi0Z/pVQim5R1s331obfvq7n1dzekAT20y4SudGItQq9VGDzGTk8K4uK17ttqFtGQrFDumU2x5wkaMstJBJ0MdPawoTISd+IpBIXdyKQLhIGtUaglhhR2gCW622FFy4+y6JUAIkCuN9liRDwyJtkNvZK7ALqU3H/+ZBe/PupmcR/hhDs/wsdnZXSjbAhC+sT7PCI9SXaqqChHCpY78Pmn4Mavydx3D5+89FNc8V4xdYE1MvYlgN0Bl37/BR569i5ozzDtgIN5y9SplIpy7dMkG1PcfNvjeA8/BVOm884PHMpbd4P9hwl5Tl7Oo7vmcs0tPj+95S/QtQr2HM/Ud86kaWSWxx97FJbMo7D7OMYOG8fk1mmEG+DeXzxFwevgtBOncvjBzbQ63dQQu9YxPPRYD/f9qYs1xRrzF96NOzLB22fuynv335vd2ptIFXuxir0q2iLsdcM7CnH8gJRvsvOUZOCWRbdjUxX3sTBQQI59mQXQ5VYW97aEq73wxx57TOfQhckugC49dNdJUS5X9HGSSQmAC6jHzxM7VW0pQxf7VMnQ/c0AXTXnnYB6+m8z9D7J0NNw75M9fPeLT+n34TOXH8Jb9zb96boHNz0BV3zlZ7DLLpx5xl6cNBkVl/G81TS74n5X4IkVcOWDC7jnqm9x+lc+yyfePZVeNvDo6nm8sKyBlsJkjpuR1+xbvm1VQrXble/dr2+Daz/8HT7ylzM5biZMwqOvy+UXf4HvnXcj6WN24fIvz2D3nBlNFNJG8PKo4jcegJ/+9y/J7NPK5447gLN3LujkxPZ8bBnQV9De3EDShTVrV9LYkqXq9XPhFz/LqnWLmTxtHNN32UmB+Fe/upXx43fjixd/k1FSci8lsa2k7nPxnml8NQaPAUAqnaUkTEZtGaH8h1Q2RzqTZKC/SFbM9LQ2uuN4I87AEAf0CoHbrdkzfoPqUUr5xw5sXD+pYG5XQpozRfo3PEC5/1Ga88sIyqvpWdtNxdmV5PTPUMvMJJnMaAlWvjxq5WyLC3NNbTs3GTgKES62iRSHLwPoaqo9BMfWpET9pGTHjy7jV2f9haAa8OH/OZyT3jaC/YWBHIJwb2JAV+c0OZ2yZyRhjQtfejzgut/cCxs2cO4Jb+dzh7ZTcHp02k1oTZLPv9ADv1kbcO9zT1NfP0B/Tx/FrnVkx06h2pfg8H0PZEIDtKZg/71lc4c2QhrDflJWgT4snq3D46vgvmd7WckAtXE5FqxcxcH770qlV0rwvRwwuVEf290LfQuhe8lSpo4J2X/v4bjuesKgTsodTaWepa8fVvfCE8vWkEzbTBvWxB5jUowRu3eh1Jf7SdqhyrbqB5aJsCDQ3nlCbFY9TzP0XsSBzMjaxU5SRs7Y3MScRXro8jthv19wwec58cQTNUvP5fLUqr4Cu2ThAubyWJljl5K7sOK31kOX74or8+eWRd0xJfe0fHfEgdT28dwI0CX+qkQ99ChDX5CSlkg311z2pHq6n3f54Ry9J0wKQHxpfvAkfOuiy8l+4qOcc/JojrPR8jb+BprtDE4tKwk4l82Faz56PkecexqfPXkaBcQpzyOgoMRJOQtSShcCm4zCrV7XQceqNlY+Z3Hzdx/mgz+bxWE7wzsF8Evw5Z/BL75/K++45H188ljDuVD3vhrqY3/503DFd26HSQUuOvEwPjPJBBrb87ElQF+9aiVjRo4knXRYtWo5+cYUVb+fL112PktWzGPU2DZm7LGLZtg//8VvmTBhBpdd8i3Gj9udcilB6DtYgQxTbpr8GSzDLfDuuEn6S2USyTTVus+6Dd3k8o20DW+gXgnVZlgaSjuON+YMDHFAr+G7/aYHFKR1fE3kLO3AxfGzJLwUdtmnKTtAT8fdlPoepjG3lHLPCup9Fvnhh+GP/Ril5M5aQlJfdDWsUJ1K6n4ZJ+HLlmtISwLgYQIrEDCX4MFYTAxVQJe+s5izPL6sl6W/rVOvhkx5XyMHTE+yB4ECetGSkq5syPLlF83WTe5oGxy4cTk8s66IVe9kr9Fp3jE+RZvIvlIjTTONYU59ymUeebHMkfdBbxWeW9dDtVrh0BkjmJSOCFUBDBf7cnXtklKAVFSSlIoeXVWbZLurJfrFkezsE+sC1oopex1GNcGhU0yPXo6Yed2/AYa3Qv+AZNDG2k1ANJ9tYl0pxBtm0ydxX9E4tKWqfViVPhzpoScdwohFrjlMIJUjHzvwcGQjDS3qgRi3yC83lS0NqU0kYqVKJGz2asRwf5bPf/58VYkTPXcRpZEMXebRY812kX+Vm5TdhRS3tR66ALo44cWALiV3AXQJL8RExksE1KIeejoixUkPXTP0l4OnP8zp5jtffRqKHudecQTv3xOmVtVkjm/PrXDlhRcz/quXctohTRz2Msdhqui8ewMU7Kwq1CwagCs64UenX8+0k4/j3OML7N9q+A1ynX4zG5anoCuA1SsCOpavwu3vpffhpdCzM6x7lv1/fQgf3aOVo+VqV+CSX8JPv/1rPnr9hzh6d5gljHZZgJ1QflnR779WwSU/f1DXxsdPOIQvz4gy+DdmP/6nPMuWAX0V7a3t2ppZu24lrW0F6uEAF37xHBYtncvYCcPYdfdp6m73q1/dooB+6ZeuYsL4mZSKL0fTnqNr0RDiXqmrbsJJ890tVz0y+QZ6+oo8P38h6WyBnabtpKZLyVAA3RgN7Ti2/QwMbUBX9nlE6tCetnLTsUMXx8spoLueQyHdz/o1d9Lb9RC51HIqfevJ0M643T5Ab/JgBuzxOqZWF6KSbeEkZCHXqXkl3ESgDlFajhoE6ArqKhQydAFdeporIjes5h7jtzEwXLJjyYoCMmGg89cCZjKR7Cq9XVNv3bUlexegjjFeiuwTKKsxi5iLiup7up7X5mm5NaOz6d0lJdPryFssJStXQjLyvAyoVV9mVImegJNVhlW16pFqkKJtFd/2WEFIJ3lWkuShhUWuuvQOLRmfesYhvGPfdqakq9oH3rCsk51GjkEAPZuFnv4yTU1pgqBIX08nrQ1N9NYsuuxGlTJPhSKgUiMdVrD9ijqLyZhjRQhulhGVMcagxiJUMiOZkHACh9CT/rkpW8b9biHE+b6nbmtdXRtobW3VHvpHPvJhzdAvvPBCBXRRipMeeuzUJsAupXcBARmB29rYms6hO8b7TERkRNU8FQN6lKHXRKJdxg0lQ3dzFAdl6HfP7uX7X3+Rem+F8658K8ftBTuVoFSFb8/r5soLL2P4+Z/jzPeN532YbNnzu0kJobTUQGcBznwUbrz0TkYeexjnfijLYa3Q1Qf3Pwb/8dM7YdXTMGUcTJpBMtfMAZMmKLGuoxfu+eIt7P2/B3D+zBHsXDMy8j+aDT+86Gref8vZfHyGze4yr943QCLMa5vnP5bDRd+5BYIcF1x6JGe1mzbB9nxsCdBXrVrNuDHjtSIjgD5ydBu1oI9zzvskS1fOY/quExk9djiJdIqbbrqDceN24YsX/Sdjx8ygVHQU0JPihCiBo1l9G09DPJorZfa6H1JozLNqXT+PPPa4TgXtPnNPGvMp8oma8iJ2HG/MGRjSgB6fwo25jVVXMpyMUthBBttPkXPzFHuX01BYwUsL72LD+tlMnTiBUc0zsIe/hUp9NL31An0DZRw3RaGxkZrvUaoM4CYle6pqD13JbwLoQUIDBvmpNo/RjPpQLLlXkJExaU24NIkmSAg9CQMAIwSmA19ds+Qe8qVXESCppKgZiKm+S59cfopDeIIiBUQeJFDwS8v9hURXT0IyY4bZ5TGOCQbM4wzZSm4ZvwSe3ETBpgFEwjSoknBkHGeAXjwGGEUXLotC+OsLcP1N99GQTzJr1xaOOWAndmtIkqh3YRcDCskCdU8y2BDPrhBQ1X6h5Vs4XgorSOEH0nYJcYIqllR0woqW5uUzS29aPnXdcnUeI1aK008nwjNBiD9QwZIyfNQnl+xcyuQC8PJvda+mTGMBZmG5n3XWmeq0Jj10Tz5n6JBMSpZua2Yuh7KSo9K7ZOpbE5ZJxhn6ZoDuDyq5S5890VcnnyrgWxk6UkleyMATz8PlZ8zGtlzOvHwGHzrAYUy5SCKZ478f6ePyS66h8I5j+dJHd+H00VDo78UvdOl166eRLlq4fA785INXsse3Ps0p7y6oB8D99/fyrbN+BDtN4ZgvHEnLqDrjGh1GpLO0YNGYgt8+DD/89LUc8JN38am9xnCorIs+OO9XcNdPrudt33kfZ8xsZiYBU4S40Z/RNs83V8DnpeRuNXDRhYdyxvA3M6Cvoa1thBr7LF6ykNFj26l6vZx1zifo6F7KmPHtTN15Erl8nmt/cD1Td9qLr335GpoaxxN4WVwrjeXXImJvvJsaUI8BPZPN0dHVRypT0FbKfQ/8mZqM+2UL7DJtIuOG50hLJadW28jjiLkgsYzxGwN1Q+NZhjSgm4xZetoCrBJg1gidflMiDxPYQYq000Bfz0oKhU4WLXqQlctnM3bEGJrSO2E7w8kMm0C6oR0/FKUu8YFMEgoBRFyzEkKSkylqKbuHRkQmcCNAN5qRBtCH5tiayLpUdWo4QzrqjQ9IiVZ6lhIIRc5Zwmq2Fc7kPzHKdBTwZNOI3dg8VWSvkySN8KzFO1zJNlK/DVzUjFvlSc2MdNkRilqKamirbrqk7wVXzMHjfN+opQXpEMf18BnQ4KHOKJ2LF7GZl7pghZClCBmTtdi5RWbchS7di12rkkllKdcCfDukLoBuSd0gxPKS6uvuCkcjKOGGVaywZsy/qSkYS2YTCJAHLp4lTP+Ejg/JOpXPJo5rUgfKSNBRKilox7PGIiIj5XYhxUlLR7J1cU17+umnOfvss3QG/fTTT9cMXYicMrYmhwC6gLdk6fHfXytD3xzQk5Khy3uUkrsbUEn4ZJJJEv11sk6WwM7SnUnxfAoemhPwrQtf0u/Lqf8+iQ8cCGPK3WSTzfxybsjF37ud2rJuPn/Zx/jCfsYEZ73TSZUEPTSyMJQsHJ780U857Evv4IQj29Vy98e/XsCdl/+Z9198Kh883tjwFqjTSEKXwLOr4Ce3wZ033c0x3zqYk3bPsq8oyr0cy33pDrjlez/kXdedzEcnpdmVPqZJdaiYJ3BSXLkELvrfu7VE9PmzD+ec8aa9sj0fW87Q19DWLoCeZtGSBYweYwD9bAX0ZRGgT1RA/8G1P2bq1D356pevoVkAvZ7FFflDvxb10EU0bpNwbgzootpX80PS2TQ9fR4PP/Y4iVSWYkkCZZ99dp9Ie0tuY0Apay8en5TAMg4yt+fzuz29tyEO6A62n1BQ1/lwu07o9IKW4WVHTZBONGuJtKm5xsqVz/DSwicZ3jaKxtRkuruKpLIwZtxYmlpGUqpYlKoiMp3GUltHY3dpWKCmzyTCIGqJKSlmrM09RAHdTA1X9Dxrs1XTw0gWzpdxGE9B2DhRy9mUDSNJgKNwrYNSsf2lIwGAKs6YdnIsySnI6Fpq4iHPYkg7tUjSUwIAURt3od6kj5OHBwGkBtlqVpN1eijpGslR2GjsIi2DeBRK6i05SexrIW6tH0dgx3Uo12UaL6TuiD97RP7xsli1NhzdADuxpYFOjTCoEUqtQfrfkrmHCXxP+BYpgiBBKIAeGbQEodE2cJMu5eomQJfZcdnAjdCMgNSAlt5FEvaZZ57RDF0A/dOf/rSS4RJuGscxAB73yyUrl+BACZ7R7Ln8fvM5dFm2rwXoJbtGIZsl2VcnLSandpb+fIa5Cbjz8RJXf2UpJAucfPFYTtwfJoVQsOCRLvjpA2u545vXM/24E/nq+yew8zjoiyozIht873Pwg0/8FKZO5rxzD+SgvWHDy9nff3zzjyy6bgGf/emZvP8tZqwsRYUUaR2SuO1PcM13Syy953Y+dOcJHDcL9pB2zAB84y649RuX8+5ffpaPTc8wjXVMoEi+1k6FAlcvgIuuewDcIhd/+l2c9SYmxUnJXQA9lU6zeMl8Ro1tp1bv4+xzTt0E6NMnki9EgL7Tnpsy9AjQAxHm2kiKsyJddePgp2G4KAemMiRTNmvWFXl67jzGjpvI+s4u1q5exuRxzew0aYzqJEiWHq+xOAgxBM8dx997BoY4oNvYgSi2SYnRMcYXTr/SjEX2VdDEDgpUKxVaWhJ090jZfQ6tze2MbNuZ3g2drFz+BK2tBUaNnkquMIKKl6bmJ/GsBDXPbLhGeGFQlh5JvsbwYgLboTe2phagMtYnZDc/a9JnI4dvSF4K6Cr3o6Buon4zxy83KcGrprYqk4lxhwBz9HfBqKjdLkUYdVNXHxwpXssziZK7jDEN0INPgwp9mvtJxzzXj7K1dWA9Cd0iMiQ9eRF2KUFK1knGYkNg4dk5XOmsiM54WCHt1HCsMkEQUhctesvGs6sqM6siQ9I2qAnMCIeiU9ebTEQEobwjj9D3tadgB0mselJL85YvkUZUzhR1OBFusQPKUp63jMRmnKELMMekOAF+ydAlC4tL7oMzdNuSknrUi5BTb9uaoUtgECvPvZ6S++AMXebQi1RpyucV0BOei+XkKDZked6FW2d3862vzoHCcE747K6cdABMj9ofL0lLYzVc8O2b8f/8LPsdewqnf2wSL62HagqWdcGNX71WxX7O+9yHOfEoEwvK5MQP7lzJzZc/wLgjjuaT729l6jBoy4QkUhZ/eGwtV3//YQbmNCIkhPdedSQfOQrtlUtwdvnv4JZLvsEHf34hJ+3iMJFOhtHHMMbSS4L/eRYu+979kO/lsrOO5dPjjSb89nxsrYfe1j6cVCbJ4ihDr3l9nPUZAfTljJWS+/RJOu3wg2ujkvtXrqG5wZTcbTuNL3Po0Tczdj8zZFID6pKh21q1tFm9ppPFS1cwc689KVd81q5ZzvpVC9hz5s4MHz5cvQgEwGX9yXsebN27PZ/f7em9DW1A14Uom2cK/JzhCTum7I4tFCqolyVDcikUUlQqXSxe/DTpZJIpE2douXT10kfo3rCappbxTJi0J4HTykDZxbez1CXLkvKljqUJoJvxDtNP15zHZJ1DFtDl3IuHtRADRdNZ2h8RCsfAruY3UnSPAV1+YdBaRww3jr0GKkyzEdCj/UTvFHc05KlSNRD9aM+hKwvfWr2Bl+wEaRooLuhkD6uHjx88heESR8heFZvpGcK76b1XoUkyj0SNml/DTeZVasCTjyIStcmKkt9kLAevTfUNRDXQtyqEThE/tAj8ggYnAnkiMexbNXwRIZKRqyDqswvfop7A9RPYYs4uokX6cfzo+QKKwjJOupqNS6ldspw4QxeQz2TTynKX8uXs2bM588wz/qaHLoHH4Aw8/rMRqDHA/roydHmP0Rx6yarRlMuR6q2TFBlGK0upIceCDPzu+U6u+eWzONl2jn/vbrx7JkytmQy9w/JZ4zrc/OJqHpyzhhe/czeUGmg94n1sWLceFjxDZuZYTj1qNz565HDGZgyGiPrgQ0vgnK/9CeYuQUYYjjz+KEa0t3LvXx5k9coFjD34KBry43j++zcy7QOz+MT7RnFog1H7u+o2uPeb3+WD3zyNT+yXYBg18vTRSptK+377Gbjqmj+p3OBFZx3LZyZYb9qxtVWrVtE2rJ10Ormx5F7z+k2G3mUAfdr0yZtK7lEP3QC6lMnT1DVINaQ43c1itrt6VFi4iRS1usgT23Rs6GbZ8lXsuddeiJZRpeLx2CP3sufMXXYA+hsUFQxpQEdIcFbZCMrUZeONskOnD5xuBWC/miaTFBU4IRCVWbX6eXp71jNxwiSGtSSxqot49unHsd1Wpk4/CNwRFGsZnFQrvpWiJqNsusoFTYyrtdE81rRSy1LmGIoZurQ1RHRHpgMEQSWVlgDK4Lp0JUxjQgA9LjYLiUzc7+LMPMrO9R4JJLlVUqMm+SbTNa470SluqBDaSfrLNrPrQnKq8PvzvwB2C0d9/jN8/dBGFZQJNmygraHZBAmDnLUq8hYt6fHLa/SjzW4rqzqyQvqpOwNYksJbZcK6i1Vtx/Kjz2SVCNw+gXa8IJI70VFHXzN4T5j0Vt0AutAxAge77ppeu7wPBV5zf+nH+5a4mIUaNMpjYmKRlMyFECeA3j/Qt5EU99RTT20kxZ111llKistmCjpuGffOJSuSvqX8jLP11wvoEm7FwjI11yefSCqg5ywZg0sykMuz4mVzlMdW9LF4bZm65zBjpzamNsPYKhREkpY+vHyDjgjOHoDFLxnSmpzyctG4141u9Dn9rY72yDPKOTB6+gLMv50PTy6CBcvmq1FNyk6z51t2ZfQuDUzYJUM9hFt/PZ+mIOS9s6Yza5wx/PnFfSF33fMQp35gJifu20iBCjYlmmjR577uBbjqxidJN/Zw9rEH8anxGcOb2I6PLWfoK2kb1qaAPjhDN4C+grHjhkWAXjA99BjQtYeex3LS1KxYy1166GY3MwIzJku3xVSo7muW3ts3wIKXljBt+i46ny4tpiWL5jJ50rgdJfc3aP0MaUAP7YoqxYl1qlWdoJiqyYgw3Z1OLAHhWpbGXCv9Pf3kMqJ0tJz585+gtaXATpNaqfYt5MV5z5LJjWHSlAOoBu3UwxaS2ZGU66IWH1efTMpnyF0C7CYrir4CQxTQI1AWPXLtbrokIvCrSrIeKXxtKgjHG0Wk1aNpY1WrKnJWS2rhYu6do58MZVwpxIrEVz2pOv2dTh8dZHk+dJm9Eq78+GUwfhcuOO9DHLkzDLc8xjKg896UQ7LJlqiULcGBY7J2KSIk1xLSj1V18WsNVLxWxFGymvTwrD4sp0hSWMDFZgVkR0qIVhHf7cWzAuphHtvPkKy4On5Ws6uHr63zAAAgAElEQVTUrCqeLZ9FSG1mKsKuW6YtpPGePIevoC83OXz5+DLa50tmH+j8uJQsZcZeRGl6emV9B1o2nTt3rirFCctdSHHSQ08mMtoaiOfOJSOPiUgxQWmr9qkyJx+PrVkOKd9IvwqgB05AmLJUgz8jdriJggY+XYkkXSMTrOyrMjZt4Q30kMhnVdq3NUyQDW2CgRJ2ayMrgjpVkaKNHPbqfWp3jpsxkwmtYQ2rt59CYyv9Mv+XLlIiQ4+6NMAzMp/oQ4sPU4abx8hKE4nYp5b3k06kGdeWYIpRv2VOJ9QGYHKmi92Gy+oZMBbr/giKCZt7u6UC0IudHGDfCe0cnk/S/AZtxv+sp9kaoLcPayWdTgwC9H7OOudUOruWMyYC9Hy+gR9cewPTpgjL/dtKivNlHNRNUZUAVFQxI5U4Dab1z2bj8/0Qx0mQTKTp3NDN/IWLmL7zrrrvlcsDOHaN1paGHaS4N+jiD3FArxI6fYQiw+qNAJkNl/KRVcJyenVhVvot2htH0Ll2PSPas7iJLp588m5SySq77dLO4hfvY8P6DkaN3o9xkw6mv9KKbw8jmW2no6dEIpOO3AEFnnwTJMiUtP6URR+zt4Zihm5mqsWpqwNbN1ppWcuZMBIs5u+GsmU6ExuJ6oN8qs0cq7hsOfSR0LqHDDVl8XBIKoteiGX9Vshyyqwlx18r8Pg8SDdAcQWccZiRek0wQBMd+lo5Wgk8I40pWbHlVXGk5p6o4ec7NKNOBQ341QJe2CRzclRs0UmpEPjdpMWkpyLjj0LUExJbhcAZUB2zephT8aJ02VXBnLpdjwC9Tj00LQZlDatqsLr6KDCrc5/28836sesihiQENjOHLoAs7PwVK5brbdTokRqktrS0qNvaZz97jpLiPvWpT1GpVOlYL9BmKQteiEmxWlys6a7n/TVL7tLBkHK6OK3ZasaiLRInxM24WCJg01+jKdtMrQbdtkVtZJ6SX2O8NUA40E3dSVCrWbRmWrHCFGFHL1ZTA0EmpJwIGAjFl13Y6hklRArvQWYZxFLJlgqMlae3v0pjo5ybgO4wRclKal9cVOKkHuKUoTVTJ6AsNDcGsHWdyXprp0aSpIrQ5ISI2b+C9oKhUeJnwGui4iZY6ZhMXvr1wvoQrX+1Ud2Oj60CenuryrBuzNA3kuJeCejXCqBrhv5t7aH7nmToKV2zxm0tGiCRgpVWr0yG7nni2pdVUF+9ei0vLV7CPm/ZT1uNPd2dtLTkSCbsHWNrb9D6GdKALtvOJtOUeITMmA3oRibs63qaXCKLVyqSsIoU8v10rHuOlSvmkLRXkXUW49dDcvkDGTH6cJL5mXSXUlQk68mk8Hzpi5oGrJK6hBQltqyOEaYUhTodnfs/WnLfGktVR7W8PrxkMzesCVhcT1LaAKVAyE3dNLc1U19XIW+lSSeNDWdNpPFdaBsNEyIRGqGXTdFN1qOLAXI45L0aGTuvQC5RQNHrZkMipIMWJU7d+RAsXge9DaI54HHwSJd3zZQRJ7H9WIiohTcwnHTQrpdGxtTSrkdGaLvlXkrJMslUnlolIJtupVK26O6r4GQzZDLgehIQVgk8Gc6zCFJZ6qFPqditrHLbzVMZkDJ0SlsESnMLBeoDfFV5iyo4aktlZvQF0HXNyr30z3JOEnj1umbkMQh3d3fzk5/cwNSpO7H3PnuRz+dob29nwYIFPP/8XCZNmsTMmTNZu3YdQoq7554/qs77ySefzKxZs9QbXcxcBNy3Jv0q7zslxjGCecKKd2wF9U0BAMg/SUFDqhCyyYvme821KaXkcR6NoognbQPSOGGKRJDElSmQMCR0fOrJGp4rAlByFmWyQUbPZHQxrttIGGeTEEJk3FZRTdq6vrCY7so/6z9JgKjvQ1CnX+cWVpJXyVqRd00IP1PoFRLf04tPLwWBbSFsCjvfMpm9vLIAuXSQzafbVEN6g/blN/RptgzoqxgxfDipVIJFi+dHY2t9Ooe+vkvG1oYxfecp5PIFro1L7l+5hibtoedxVCNChjl9bCVW2tpB0xYOoj6Y1AxdbFNFFlsqPo888ggHzZqljmsJ8SDwZcokJqq8oR97SD7Z0Ab0SLlNZ8HtslGNsyU7ErMLEf7IYHtpkpZkGVUSVj+ZRBcDfQtZt+5ZasV5NKaX6Vx5Kn0wzcMOw83NpFjPUg3rWAnZfGtmnCoUnWxXy1PCoA/cflNw98V8YwgDer2XrtQwPvdIHz/+43yYswxaUpBeDqk6iNSYlwWRmizWBEFgZBvO2GE05hMcvs8MpqZC3jkqwbiCKceK4WqrEuRcBnxwcibDlirAXwj40f1Pcb+wmzbYHHbZx/nTVVdBfiQXXXgCe+7Zz0QGGCtbUgnanZEqHmc1CiDUsStFkUdTpFrX3U0u20QyIS9gKddO/WPKUO/dQCYp6XVd7U39dE4tUOtlaQo4OE4G3zMyrlIJij3IB/+UHckQ3ATMzX02/7Mw1EXRTWbOZTRNfK6fe+45brzx1+y337709vVoOV5K7jJTXqmU9XmkxC4bbyadJ5vNcdtttzFx4kTOOOMMCoWCPo+wjiVz31KGLoAuY2v6PhXQxUZVQN0QogTqxB5TgFyqJvI1EG6f58pPgdiAtGXhCKM/FP2AJI7oP2wsxwgo17BklEFMQGx5Jqm4yH2Ncl490idIS1vC8CfN4ZaNpoAsCDJKdZDTp7CjZZ4NWuVYonCeZ6InkwemPC+aA2FB2mNSC5Dpgiw121XokiqSZOdNOp0h7yttIszt+NgqoA8bQSqVZNHiFyNhGQH0U1nfZYRlpsWA/gPTQ/9qzHKv53CEvR6K/oPwiySQc5T8Fug0hkxKJMjmDK+lUg11PT362KMccOABZpJCI1kzx77jeGPOwJAG9FhYxpQHBdCF4CFWpwLAKVUlc/wMlmeRcmSJ9mMFa7HCdfR0z2fNisdoSq8hl2kkkzuQVG4vSE3DsxvVWUtKso6SvURQRrIKGWGTza+G7xS1NmX7QzdDFyU0yXFE/vXfn4RfXvUXmLeWyScexbSDUxSaB6C/k6ZCA2Gigf6ST70WMlDyeX7BSlY8LW4pi6FtJCcccwDHvWsYO+9ihESyfT4NBYcNEVFK+rjzw4BvrXqOO++4B1YmOOjdn+A9Bxa47+Yyf/zlXRTGpTn50sM4simjc8njDY8xOkRBrgfSBbCkhG5RF0JbMkU1gP7eMr6fIJNLaslRsCQnJfhKBS8Uz3IZ2ZIevKdEOttO4DgWtZpYvxgSWjyqE//8ewBd+t8ypua6EiSYcruU1u+443YmTZrIuPFjFewFlAXQRYBG2PByNDY2sXZNh7qt3Xvvvey+++58/OMf1/dSLBYVzAePDv3NHLqas5iphMC2CKObBBmyV7sKv0phNCTGCNCVsC8Ps0KSmtlJ5SphzqslrHp5fIAjc/b4+tOyZK7e+K4LSMt3yQwzCgo7uPJfrKKsAYFUwORzGkCORAiUbCmvHdCjQOTSSFB1tfqjPR55iFRh0hVzEeWa2Rmq+nqb2j4OlUi7T5QLhy6gq46EXAkz8xsFN44ZAxbvBDVmEUXEkL7+Pp6b+5xWgRIyzht4uBqQ7QD0/8fee8DJVdfr/+9Tpu9szW56IaEnIEUMCIhIFfXSi3AB6UoTpYkoVxG7IqhYQJSr6M8u2NErHSnSWyCQQvr2Mn1O+/N8z0yy+EfvNYBEk+E17GZ35szsnO/5Pp/yfJ7n1YFz2MgBXYQj9f6CRnYugofKnnYjQ0+bLF0uYC1pkZdKeLUV5LJlKuVlPLfgdhLhCqZMmkl755sJ7c2pRlOIEm2EToAvXW5LJhrau160hlKGruWr13AqptxvZo3NqNa/Zw/975XcZf85WIORFHziPviB/vfcAMdf8U72PypWXVN/UhmR9tmmb536nosGYMlCWLkAfnHtn2DFAuYetBPvP+/N7DcXuiuQS8KqZtYsQZFnhvmNVWDgRaGMKe2d7P/i2Jqmz5V5rV4NC5bBKp5l3y0n8d6ONiYPaRQMUl1Qc2sUDYRkzRY2OBDSM8Hw3E05V+9pTHifgKzwXnPpdehqiwn8ftXHjXwyms6rewY0EskEZS9eB+sL6FJ7U2lcQK1Su0rlOtadd95hSHFvmr8LPT3d5mfK3G+77VbmzZvH/Pnz17qt3X77HfT29nLggQcyffp0831ra6sJAJpiHwYjGyIz48VmFESYgQM1zht3k51HIsNZpKIY0M14oQC5Aahxhh5n+GZ4VOS6RoYvQFeJXs9Piu0fD4TEzVldKq5lZHHjyQddN9IlEMjHt3iwUWOnSrcTccm8icYu1HVH4j8RmajVHGLMgDyoqJI1Wb4HXhGyatmo5hP/nXov6uWHZhWIoxErE27It9cuQ08RGWEmtYBUAVHgKFGihImJ6nWfvt5+U7K3HZuh4WGWr1jObm/e1WTogVclYWu33QTor9b62egBXeU+syCVnQtoje2pAF2jRsqeswS1kFzKxpbpR20N+RZlOb0sXngf1dGlbDZzK7on7UY9msxYLU9gZ7DNpJLK7dWYJKJ+vKJWzR7bkgOVxZZ66CZ/2SgB3bBgfRhIwpUPw+eveAQeW8IHPn4Y+xwC01viXqVD0QC6TUo8+Lis3QBiAeqnv1HiF9f8CLwqe77vMD566iT2TqmPHU8kqv+tUSY5cKka8OdRuPspSLSCVE/HhqE9A1vOhK3aMDKgO0ouVHu23L/aYpvX2wZGePYpi3SyjS23gomdcMsTQ9jpBNWiT2W4jFONyFoOm02cxPZzLCZlYVIC0jWPZGWQrrSFXS0SlMZwEllK5PCt1HoDukbPYuCt0d/fz+TJk41Lmghxw8NDtLbljX2qfva73/2Oyy77qHFb09iaWO6pZJbBwSHTf+/p6TEZvsBfBLmRkZG/W3I34Olqln4doAvszWChADm0SEcqWscZepxhC7zju/5LWQLjCN+NCHR34kxcI3vJ0I1n1xUFmBdTI9aHhPooDUUhEwwnCCwJBTXddT0SVIymYELhoKcph8aWKXxPKIirGAOfMmkTjOkez1nEQZ6CybRXJKGBaXN8zac04grzOAGZVuJ42uartS2/usd5LQFdXhVqYSgDV3dIfXXLTlCu1CkUSkjLXdLCWlcrVq40Y5Q77rSjqRpJg0KugpsA/dU73xs1oEtb3VhyCtDN+IUydc35CtAltSlL1bQZcJWrkGU0t0dIp6t43gDD/UsoDa1kyuTNaJ8wj1rYyWg1YVTinIT0S3wiv2x6pOqzrwX0xliPqlRiMse5ysaXoZtqhQWLQrjqfvjmJ26BBxdy+qfP4R1Hw5wWzEhQptEn1WarAaa6KRs7eJk0i8vw+Gq44aYi933r/8GMFv7rY+/m/DdD3mRaPmt8l0dH4fan4InnK9y38GmG+p+CLWcZzX5aM/Ds/RANsNd/7MYBs2awq9XN3rPbTGY3lIb7XwT4Lz6xkj+d+zOYM599Tp/PYLHCo3f/FCNXZ+exrDTRij5YsBhaJ7DFm3biP9/1FnbfAmYJ1Iur6UxGJOolvNF+3GSOkt2BZ2XWG9CN9p3nmQ1Sm6Z65UNDQ2YOvbU1jx94jIwM09HRgebQTz/9NMNyv+CCCxgbKzA0OMqcOZubTHx0dNT0zwXo6surJ//3Su6miu42FBaVnSt1FRg3AD0ZWqSUv2qNmwfbDUC3TUYeh2jxVEIg4psTj7qZoCB0SYSpGNCbmgMm9Q4hUcNI86mmq963QDsRj6lVpKBn/AHqKH/MyptNLPWmgqCOIaVh29NwIk+Mlniob4SnalW8XJZJE9rZJZ8zLRcpwEkDXjV6KZ15DfngOIQQ/DcBvRFwvHr78qt6pNcK0G0nTRDWTOtIgG5G1GyRf21GR4v0DwzR0zORaq3O2NgYq1evIplOst1280imEqSTLmGttAnQX8WzvZEDuvYHbTYixWkcSIAuaFUZUIAu0kfKWEQGdcFPjXRa0p1j1GuDJGzPsN/TqTasVA8eLVRDca0tJDLuipkbVHEkJGMIeMpmVHbXxtZQLF2rg7zxAXrFsgxr+Dng+mXw/Y/9Fv78NO/+3AXs+S6YbsU+5cqBhM0qv08iosts1kqfNW+cNFn3Jb+D35x9tSE7nfPVc7jgwG7aGSDDBJN9XfdbuOhTPzIi7QeffBAT57m46TLTOqQFBoMu3HXPAzyqoKCW4pz3fJAPHtbDxBIUW+FBB25cFvGD434Eo2k4bCeszGpOeNe2TG5z6erK0J6GsdXw218v4E+/uguWLGPXE47gtIN3YO/NIFUskUtEOPUSwdigyX6L4uZbWmvr10MXpgnIRWzS/LjK78uXL6ejo92w28uVkim96+fqrWsO/eijj+a0004zGbqCzHRas+hx2VMBgcBcPfQpU6ZQLBb/JinOJM1OzAsR4c2U3LX0Tcld0rnqoYt01tARs2Ig910b3xjHqGCdjueW7XXkNzGmYxOjeAJAd1XoY40IgbqG7+WKI3k8TZa7BtNrtnT3NMUv7z31Z8Wdl11P2iT2a/kQOo4TUXIsbi9U+enC57h9oJ8BoxrpsW0+w3u23Jx39Uxnqq5PMxYnid94HRpAV0/FzBRqdW68gC7zKUdBXWNETSV3LaW+/kFWrVqNZTuUSmWzNqv1KjNmzmDzLWabtZbLJAmrmwD9VcTzjbuHbog7ItIYQNeccGT2iBjQ476cTDHSKZdqRc5UdfJ5l1p1mFpthK72VtJ2inI5oFjXBZ8iSqQI1d+LxGmOSR+unLFMH13FJQG6S2jFmY0IUTEpZOMD9BHL4ron7mBZx2zuG5vOQ1/6NdzzDPv91weYsoM2/gFs3yfrJEzgNSGs8aYOl90mttNBCW9ohGpqAityeT79AHzvI3+A/kc57ENv57yjOpltNtsJfOW/F/OF658g8FMc8v4DOfTouC/f1tANV54lyVAZftxyR5Xffezr4Lfy8Q+fwln7xRLxdwHfvW0lN395Bdz/PBw0g/desifvnBNnctIvqVZhahpWv+i5/qlvreKer38H5s7h8vcfw3HzIVP2ccSb8CpY5WHaWlsYq0sSVhWh9QN0ldxVLpcqnDJsZeLKhgTmvb1rDPmou3uCAf0777yTSy75ECeccIK5C8ilFLd06QtmrE3Md5XtJ0yYYDL1NWvWmCz9b7HctXpdex2gx6DeaKWr/IpFQiQ34ypom9E2+ab7roOnINlycG3ZCZuitrlWzOfTDKhV1G5KgsvzyIKkpQBPJXWFaZpkUMgXY3rdUpNLwjyxsqBeVy2apO6x+vK6bF9BYgoWAfcCT8iFTYYvN/0GHnyAU19kYl9x0IFMEFwbNUAR9xpBuLluBeim675RA7rnV3ETckiz8OoBlpwmg4hVq3tZtmw5tboXT0vksmSyGbadJ5nXVsbGqiQcCyfYVHLfBOiv0icQA3ps+WGY7g1A15Yi0BWoa6vRYjUuXZZmYSUKo1l1+QBrQcbjaL4tQI+j+EjkISODGOKGvlEda9p/rgV04rn0+HixI1u8XejWTEU0tiTylHzVywwMvcAFF5/O4PBSDj3iANIpj2ppAPyIctEl8vOcdvKFzJw2j941BRw7zaSJk0yk7CZsJk1SZzBqlGglDfrPm58dX/ZrlnSX2gHXPPsoP19apC+5O+FXfgdP9uPu/Ubm7tdN1FlhrF4y6ZljO8zOJnnXrG4O3mwSMzTwWi0YMZfVdjufewCuuvgeGLyXPT68Hx84opUt3B6eJcdnrlrIQ1+9H/Y/gA9+oYep2TjTEr2tBdd05rU9r8KQ7Pn+lU/CrY9y6JlHcc7hSWa0xX346296nm989H6i5QP8x9XHcPKJE5lSg5mpuHerETnNOQ/58NXfww0f+SJsNYsLzjyc0/eEfC2kqvJ4FJAJKuSzSQplkeIUAK4foDd12DWj/lKWfGM9WTrfddNDH2/OovE0ZegqkZopjJchvJnSt0bF/qawjEXC1jUSk93MdKatbNvM2WGLWZ9IUa1L2c7GzmapuQ6FwMdPujhuZq1Ii96F7kG1TNJNkXUd+vUnNOT5dYUoF9ehHUaYaNjzuoYyZnAgYUFaJGvqJmRuNrFU9Jd2vipsuk7SYsk3Oag2jCXhmRdrPZ8dgHvXrKS+ZoA9Wts4a/Ys9pzQNP8T46tRb9fCkeNbQp71oQkWNAe/Id9eu5J7Bkuqh34dPwhJuCkSRrs9YHR0jLFC0ew9mWyW9o522tvbyLZkcV0FsGHMctfY5tp9b0P+FP813ttGXXIX6Dqmvy2BmUbwbr7G5cDm1xhgG408A+qx/rgVOkbtS4/1HY/Alia3AgP1AOPRnUQY4ihbF+XZ6HDLy1uCDOr9CdBlGbj+gF6vDBH5IcVRm3olzcknfpDZM9/A6IhHJt1Ka76NVatWGUCfPHmSKVvGvtex8cY/49YEmvHgoL7vCtvij9Uij/rtPF2EOy55GB5dzRHvfwe7HgxlMcbbYrCsyrTDg+1SsIMLE7Vne1VIlVhJF5/9OXzl4j9CbjH7f+kYPrx3ng5sfrACPvv1h+CPgzj77MVW+yQpeg/TleqlMxeaGdm+NQWS9kQ6J76BgUoXj193Mzy+hDefewzvO2wS23bHLdhf/mGI713xEMtXruL93ziMd+6XN71WAc2acrxC8gkYceHqO+CrH7oW5kzj/HMO4uxd9f59KsYRNoTiIG7gx05UhrPxrwnoSbm1aWU3tPelDtcY6zBrzIzO2y51y8ZLuFj5FjMCtqI4xPN9g9SynaQybWR9m6RnkfBEOjSTYgxWYEzk+Vx8fIG2XSozsz3LZjY8v6qXWtDGpM40c3Lqd0OqJkAfJxrc/LbBYl9r5uPH02mjLix9cVru48vhmWqZHadleWsG9myIFRlRHFOza9TbG4AuiV9pzqXNwNzGCeiOTpJ8733P9NBdN0EyGbvkVOt10ztXdCdGu8Yq3YT21Ag5AHpezQB6StWlTYD+qm3DGzegN5zPmplxrEAcj9HE38d0tXWOaE12TsOdKkyYDN1Qr9wagVM3oK4N2gqThqmrCoAAXXaaZjzOhAMCdAUCWswC9KbE1T+eoXvVYVMpKI05VEtJTjjuXGZN346xUZ+WXIcB9NWrV+O4lgH08VWAf5Y9oeakm2Yf46sChSjesJcB318C15zzkCm5X3TVcRx8AuSUdY2b8lUBXRKe+irusbJqDZMtKbTw7W/A1794J2xT4ZAvHMCnd44fd8UjAd/+1E/hgSo9J/4n2+zj4Ee9TE5UKdYGWO2UmDx7NkkvxYrnB8inppDPttHfO8YEZ4yjdu1kq46s6fX/+i742tm/heVLeP8fz+SdO1vM03up+xQj10w4CQCkRPf5u+GGc66ErWdx6vsP5fxdLVorK8XCIJdKYRcHCMs1bEeua+vfQ389M3Stu6SlvDr2wBGYR0YApnF9aC5ds+jZFkp+wEjdw2prxUukeOCZJ/ntvU/xwNIAKzmFbJQh4adw/RSVakjR87GyKSoJH9Ih9bBIUB2jK+Nw/CH7s+9cuO9x+MaN13Po29/K8XvPMWqBXXVp0TScWppTbY3Zxyo+1SAWm0lKKMaCQeD/LY742P/8ETFZW7snc87bt+bQRKz/PsnRGpShUiMiUOwtVrcr8p3qbcrPN1ZAT2NbCop9QkVuShKMvoL0BBqfSYMrZISRGgqHphoqrwRxi4yq3Kbbq/UJbNSAHkP1ONsu0wRsGgGu9QFsyG02S+FNoBdoC9BjVwc/USJwqvHYW+RiBVkcyViGIgh52JaEZDQap1aeiHOya5VmmIZn1h/Q/doIdmhRLSdNhv6e489j+pRtGegvk0q20NnRZXqhzZJ7o3oae5j5vomeX+tbM/tslnDXvl5DvWuVDZ+6G772yfvg7ic44zOnccRxsEV7PLYm6phypMBIeWggKdbgFi1OX3976zDf+/RqnnlwBRyzBZdevBnvn6VRGrhmMXzy638mumeUfY97O7udCJ2tMEvP1aysE5faNYuuAEBZXjWMNdm3BGON2QMsAX51P1x70m9h2SLOuf8c3j4XdgyqdBTL0Npp+BfVMY/+dIKrHoevv+8q2Gomp5x3KBe8ETIjz1GJcrTn28nUSmKz4QXKJ0Uq+lfN0OOSfWi0XcVFUck9vqZUcrctl0QmtxbQw5YWqokEDy5YwC0PPM19i6qUgk5cux2HdooFi/qjC6CvF3aaBy2aJR+FcBRqY9CS4djTT+ddb4LbHoNrzz6PPc8+hYuO3o5tXvRCnyKqpCK9pmhBg9Wuk1sISgQJ9fQl8hTzHu4O4P3X/JDh+55k20s/ztOXfYzZxx/N+fvPY+9sfLw2XZ9xP6EZ48eBsZGIbu4Zr/VVtP7Hf61K7mrpOaouRpIr1vqVnoIIBqr+JbBsO/Y41wrRutCYrtpnjm1UFUV+9Gva/zbdXq1PYKMHdGNtatLwWKCy4aQSlw0b+XSs+d4AdDP3qoahHLAE6CIFRQTJYQKpzUlGNkpiB20me3dl56nj2PJYrxrLy8AS/afFqCkJ0AVV69tDV4YeeSGlgoNXzXDqSRew2YztGRyokHCzJkMfGBgwgC5ylJn/NDc5IQX/tLJ7U2Cm2Y+N0zo1nmsU8ikuvQ++8s0H4KkXeM+lR3LoIbFZynRCcpSo10Kjh14iYbKq3ob71j3PwLe/8CB937kfe962nPnRvTn+EHiDDbIj/8Ua+OYNj3Hf5/6Hzh124Miv7MOe28PWjVJ5Gt90XV+QMAzwVD/c9qDPmnSFLbIeX57faUrqDzUA/Qdn3cbQ6tWc84djjYDNu6pDUBiBVLfp0YYja6hO25IrF8JHT/0KbDmHsz5wEB/aEdJjvYx4baSTaTK1ACdUzliL9f3/BQFdK9s1Y0oNY/pGdm6L2KZ2lpk/t8xcciCxkUSKIJOlJN/ysSLLR0bITJxIXzkkSKckzMii1XD9fz9K5blnOPDkY5gmKf3aILlUDcuuMVwosP3O2zPFhZ8/NK3bFakAACAASURBVMDPzr+SfT94Aaf/R6fRYxeJTUFga1MGVl+lze6GeE7N+Bx6JClh8eBohc89/hfu/exXmPC+yznggG24475RVnz2Mo74/IUcvvU09jXH9BpevjJSFdUO0mYMvkG/37ATdMOtaFbGmt9L2ld+6JNegfSrK9lbja2ZIQDHALp66XHVSOfdwWpMPgjQlZlrXzX9c5OlawWZVfJq4dlGf5yNGtDNEmuyaBsReFOQKo6+1WtuZs8Nq1MzT66s1l0L6JpDDhKDBG6JUIGABGm8rnGArgi1YORlA1v2mk1Ad4162CsBdJHi1EMvjFjUyilOec/5zJm1A4WxwOiMZ9JZoyCWSDp0dnbEoz8NQH89Vv945ThNF0gofSST40MPwDc/9TNYMsieF5zMIce4dCdgCwFvQ0jKs+MS6fNleKi3xOLegFt/8DA83gc1i/NOOpxT320zNR97aletGPj/9Ch8/APfZeXiNXSeciDvOGJ7jtwWtiKWiV1Rg3tqsMyDH9/4JEtv/DbM34zjjnsnX91tM1P2f+BFsZGv/7HAD0+/CYaGOeSm93Hu3gn2ro9CSZQ55fZyKSlQ7ZrBhX+Gr55wKcx/I8ed+S4+Nt+mp9pLIZxoirTJkmoNHnVT1Xll0q8mHn0dSHGmtSQOgCHUKWgNEZgb+STpxUspzk7geaK8p3CyeapOglE/xEvYJHPghxV6S1Uq+Q6juvfwEHzqc7+Hhx/khE9czInzjTSMmUgQTOj864qUN/nNTw1w49Gf5sDLPsUpR6VMJUUtmWZbRmdEAjeS/zciseGYKQlHpOkvB9w3Msb3FWTlupmT6eEtE+DBKjy/0KM7NcD8TofjunvQQKrZKGxVhuICe6a5LTTNEl+Pi+n/+JqvHaCniLwKrgx4HNeAusnUG5U3kzaIVGmKGHFFQ/3zIJTVr75GJBzVxTbwiOj/+DlvCA/buAHdZMuNURRl3M2MIhajbAC66FAiwcVZvBEikeiMTCJC+VxLOraKnxwgdEoExnAgi+314PjNDF0Lu0jolA15rgnoCgzMSNsryNBLY71kEmn8epZKMcHRR5zB5J4tDSku39JJMpGiUCiQTLlGMUx/rchwGll6Sbb8T1yNTVAPrNBYia54MYX62OPw/StuguUVUm/ZmZ3fPpvAGsMfrJB12wisFspVn2JxgN6BFRSWLoTlS2HrbZmy1RyOnTOVU3bvZKZOhwT6UhLnlBqYNv8c1z9U5is3PUj5keXQlmfLd+zMW+ZNJVoT0T7R4hdPVVh81x9g5aOwZQfvO+MQ3rPFDHaiZkr8D5LgS7cP86vL74Jyib0/tS/nv62bnQiY5HkMRmncpNoDZZ6Lslx6P9z86Rtg3pYccdhOfHjrYTbzB/Dd6cbwJ10YI52Q3WuAp17zv2CGHor05ibNmKZ6qboLzHV1iAwqpbicmzZKi5GVxEpmqVoJCn6An0yQT0s4aJSK5TCcazEjZA+NwuVX3sPInbfz4c9fytFvhNYqZIIimZyqMwlGsVkp5b7nPL74to9w3Kc+yxHHx8TF/ghGh/tJ1V3mTOgwmbyYIzHIq7Hi4ZI13W9xNx5rcDGWDEJ1BPKtMC822DPBnio5HarhmBKdE48YNgKFuJa8lmrzT7yC/rGXeq0APWGnjM6GdPf1Qdiqo1tGpD8GdakB+JoIamJ2zK9otmRM7dKoAG4C9H/sjP7tR2/cgG7IPPHEqmbETZmoMaIWA3rTv7zp0CH0b46yuYYoI+lYIUiQGCW0q6b8HmfondhBBkdr2JQki0ROtZGhi+kuNqhjRGc0h76ul78ugzbs4dAnkdAjNLa2nAsvei+Dw8s49LADSaUixob76O6aSDY9gUrR5qADjzJ2nmtWj5ATRVyl6XKZZDJBNpsxEbL65rlsiwH2jg6Zj/717dUrgalPH89Jr7tom4AuFzK5gy8jyY+Xw3//4kmC3jpjhSGyMxMUgzJexSWV6sQLc4ReyKS2FFvNmkRPexrfrtA5p4U9pmLIaSrRd1RiAdAoA6WwRM52GaSdR3B4PJB4DCxdUaPi97Hw4b9Ab4WWWVtQSTq8YcfZ7LpdBxMSg7xpRp65OEyhyJpKld7MRG5aUGHRvSUZnDL9TQkOmtdp+uythPR5Fk7CwvXHWOal+e1okp/cuwYrrHDC7ptxVPcaust9RE6PadwniiUyqTQFTVPZ/5o9dKO34CpDV8k1MjPkAnRTvxKgS89drnehAD+JLQa0gk+p2ukxQY18rR8yLRQ72nmkDH8Zg89c+wD9f7qLCy8/n/P3gom6/MoFoyxUdLOsweEp4I+Plbjm6Gs54aIPsP2+8PCSPu558lZeWPEsuZY2dttuJ3aYugV7bjmZnfM6Tz6R7IydnIF2VW+uvW81LwyXeOD2h+npmErds5k5bRI7z5vBQbvEtqqSgs2ZOXnR4MR51/UY02bFcDfe3xvw7bUCdNdOkRTRN6gb576YFxeb6wjQ9brad/TV/Cdb4IbRjrTdpSkYaP80O2STwTiO02Q+05dyFGL9/nX8Jk0qxUPFzchqXdt0/Flp7q9r91oz2aR/SSNhwz5//8jS2qgB3ZQqTV1o/DfruO3rFlnzkesIceZRBvwN7BKZ2XQtWB1Lfs7K5AX6zRn2WKpq3ax7PL9rzC0krdSwx1zHq4/MLLvjRBSLw3R15Vi1egnnnfdek6Xu9dY3s8Xmc5g2ZZYRB2nJtRtdbltaypLTcNNmjKQJpE37TTFS1TvXBai7QD+ZTBkBkdbWNlMia6YdXq1OIhmzmJue3HEZbdwSewXXgvS8KoQM4xi1t4Eq1CvxOFHkKpiK56EiGZSJixBB3oG2FHSkIRVbnZuSrLIpbdjGMN3YWjZcNOTg5eaMjrsK4yJCDdVhtApjHiwbrNOSTjI9jbFfnZyJs7k4+RI4xdpgVc0jBOCWDAeIICt9gCo5TSkY1f5MzIYIfIqBy4C07EJIOpAP6/QEA+SMuphc/GT1GSKir+wmzWTFK8jQk8kkxaIK1g299DAkl8ua91KtVejv7zNCMYsWLeLkk08yvufnnnsuxaI6yVK5U+cZw7WQhntTPjYeN1IpNT7Jfz2rHk+kxaTK+HcNUZnGFmsU4ywn9srWhSEjFmVw5mtMCNUQmxc51HJdLLHhtlH48DV/pnLvEk695Dg+sRd0jEak8j5BVMZzMqwgyfNipz9W4ruHf4s9Tno/yZ4Kt/7uO+S2mMjOe+zAnaq2PPAodG7FSaefwAcOnGDAWUtjxIGnLPjWr0e4+Ts/gPIwbzjqrUycPpmlKwssvP1hWDLEuz90Hsfu6zDNbZDtZKtq3O1V9pf5akA77STMzMWGe/t7gN4zoYd0OsXiJc++xD61f1h+6N1sufWc2A/95exTTQ/9pfanMbC+zM38WHDcnOSJwVoS27EOQkx6WNfijOUH/cDCdVOxImEU4QV1k+SIdyI6kFo7hu5kLGxjbpO5N8KspJsgDDxCv25UAFMJSLoWoV+jIp/2ZM4IHP273DZ6QH89T6RZhwJ0hbZmEL5xORhRjrjsr+g34YakMzZPP/UoV1xxGblcioMPPogd3rAzoZ8ik84b4RApfTVvAvK/ZrDrdWIwj++KI6SAp4haj02l0kaONJPJknBlshAHG/F4m3ph4y5WyWj7Aa4Qaz1vynJEU6phGTNKwV3TAKNBPVwbdxvwaIC3/kp13nRTPq53ZcbbojoENZDojImsZOxhg5vBS8Ss+CYBWuVZZWkaR1NAIMkdZWKacNKmXSZA/FzHqI3HIO/WQ6JaDT+SMIqsU9UvrBunsTCSFUgSP3Tx/Phz1kZCVMeVDagVGm9wpS6miCMw19tsZCDrC+iyPhUA12pVI9MqtzUB/LJlLxiluHQmtdacRUpxH//4xzjmmGM4/fTTDXlJwjK9vX10dXUxbdo0oxSn40ycONHIxUoG9m8rxal3Gp//9RGmUaspKe0GBTiZLlMC/9MYXPS1u6nc18uJlxzOZ94CnaMeybaQeiQRnjSrSLPwxTnxGx8vceOR3warhyn7bMY+B+zIHm9JkGmHOxZELF9T4A9nfoZJ/7Eflx63LbvOaWNKLm169V97CL78oWvomLcd++/9BvbZt42ObCwKdP9D8OOfPkzxvgc477PvZe/t4I0mw5flahmXNBUyZnW0GDh/BVHtel47/8jTXktAjyJdSevplhbFEtvx+tFxGqJd47xuw8g11R2zF6mEH9ZRo04WhvJTzxobViUnlinfR2qBNnwzFEgqKVHAbUcKxHxcSXI7qiaFcjGmZiU3Afo/spg2PfZvfwKmeLSWPR/LzKwrHMWFPaWnSbF0fbFSl3Dvn+9g8pQett1mS/ItbdhWlmQiZxy3tLk2NbmbZe7xGbreiSl/Ne6KI4qFssnUZc6hDV7ALoCQV3YqpbZA/BxD6NXm3dy7XgVAN8G6ZsuUwUkRTNLcL1HoVHE7hvJm5B/H3tpK64axHBi7lnguXcAsCdHY/ytu3KmkpiCheVzzGZhToiNrDC4OFPR8HVsa4Now9FvxmVNGC9zC7DcN8TXPDikK0FWG9UokI9mDyoYkaTYUBUpBFBngrwdqw0iHQF1b7UOSfo2Mn4seU3cb6oLrmaFL7U3nWNMLknwVMEsC9k9/+h/z12yz7dZMmTLZBHtSirvrrjvZbrvt2H333U0AVxgrc//9D7B06VL2339/5s6dawBd60lua39f+vWVAbrxI3d9U3ZNpLpZEcUZ+kVfu43R+3o55cPHcMVe0F6okcqLE6E6SYo1ZE2//cZHR/nOid+DRA/vO/9gTn13HHzpVKni8+wauOSSWwiHVnL2+W/mqLdsbQK2h5fDRz7+G/offo4PXn0ex+4ZB3QK2nSKB0P49RNw/tnfZvZu23HBSbtw1DbQpfCvVgBHI4p5s16N2M2Gjed/l+X+SjP0Vwro8ZWnapoxogfZTY8DdNXILIVMpozfDKADLCfEcQXxNVPKDwXoxuhe4ZWqlLorW9f5Edte+ZKqPLHOvwxlXO2XfnOv+PdAqk0Z+ut4Hg2eqYduypUyb9Hii+v/KrcrjXPtyGTptVoBzxP4Vulozxv5xFpNJaRWXEfl9VjKtQnozZlvZYrjM6i//nPNqIkfGK1vZWNScNOxstmcuedbpJWt6Df27F4rENMcf3slm1k8SBDXtxutNHFkTBc8CvFMCS4OcczFuRamzSfXAObYB7vZifvrqeBmRy4u9OmzECh4Rq8vHplpIQqlKy4Q90yPT13RuMMnjoTkfRMxy1k3Gyo2lMzbCUh7VZKBSGDytW88TnGY/jQLKkGsTaAesx0GOF6I40e4dREyI8py95Qgy3oCutoqmmIQ4VFBmYD4wQcf5Oabb+JNb9rFZOgybhGga20I+DUbrJsAvXfNgGm5/P73v2eXXXbhpJNOMkCudaNsP1YVfPmSu47xSjJ0tagcuazJzTDZzarQ4vZRuPhrf2Dwvj5O+/B/cvlbobVYIdmirVt1nBT9ZFmCxY2PDHPdu65k9kFH8ZWPbMf2M8wUJG4qrr48OQTX3zDEn75zDcd85UiOfevWJsz72e2ruOHS37D7fodw0CndvHl6rDegto0XwYgFT71IbL/sypU885vfcNkVp/OBt0C7XwZvBMJ2Y8kqI0Z1dDZwb5YNHNAbOhimZdkMu5XMqGKpBCK2nY7L82pt+maaQoCudenVYi0Ao+upa0yVzUZ536xPN4GvPS5Um0c2uC6epA0az0lqL1C57N/ktgnQX+cTKUDXCmz6SMdr0aTFBtCFm7VqicCvEoUeyYQxm6S1tcUQ2solCTPEF4U27LiUHuegOqY272Y5NM7knLUktYbbZexTHUYGEESgq1YV9eqCkf77ZLPxa9M3r2HILxFOU5DmlQC6YpaGrWXTsUscKt1fmqmvKwyspTs09tFUI09vyvSqsNZUxR9Pr4ktLzWboAK/Qga9gjaNZIOZO94gR6XxxoZiyuIuoatZ6jiDU6lOfX39w7akRx0Z8pdl3nys+a2/R6S/uh0iNr9qDXYY4nrK6vVVPwkpp6JXBOg6L7JLFaArKBNwP/DAA/ziFz9nl13eSKVajmU3Xbcx3ZAygVvsew4tuTbz9aabbmL+/Pm8973vNb8XkKvvHq+D1w7QbSmuyWY12cWayOaOEQH6b+i/v5fTP3wyH98L8qUyiZzOWtUo7w+QZik23394kG/85/Xsd/SJXHTMROZvFa8TnV3xJV4owNXXjHDzt67huB+dwf47TzBtlz8/GfLfR36TaXsewA5nzaaagmkRdLgwVsLMyQ9Y8NyzJV74wjc487/O52MHQrcRqxmGUOL9WY00/Ct4s/xLAnp8JsW/UNWrISHc9NNQecvysIMW7HJLXJlLCLzl/jdEGOk+Yppm5VqFQtXHi3KkWqbiZqYQWBkjJa34Puto6kHh37/HbROgv87nMWhsmHFpPC4sRwJN02ANSSYcBgf6SNgRqaRLZ1c71UqJXC5jRs9qdZ8wUJbtm+xad33f1E8fn503AX08qDuubUBAd5WYBeqyOyyX42w9kUjS2tpKR0dnTJgzPQLL9K1i0Yj1R3RThIi1JuK+ckNCVJWzpttlczIozrzjYEKjMWZ0yPTOq3FUYMVmOpruHv9cAXA8lxB/tfVYobHYUXpxRUzNPkezBiBQVnptavkytrco2yrPxy0R08PXhuCDpza9ivdBhOVHBu1NPKaWhA7hqi0Q61erae4EytDjryoYVp3AjDqub4bedFtT5q1MXVn14OAgv//970xGc8CB+xtBIZ3fBQsW8Je/PMC8efNM2b1Wq1OteNxyyx94/PHHefvb325K8XovyvT7+vrMuX/tAD3EdiMD6MlUB6sii9vH4EPX/JKh+3s59ZLT+MRbmhm6mPExoPeTNsp9Nz48xLWnfJ+zzz+Hk94GW0yElFOijsOqIM2SNXDDjWV++J1vccavzmWnLWAA+MujPjcd8AXY9S0wdxiGF8Y2rCNjEouHyV2NhZmFeo6zjzycD+yaYLZZ6pIfUik3t65Ps4FPXW3IPXTT7zbX37gM3WwGcctMpfMo1FinLkONvGmE2COUbavnYg1nSamK5g5j232E0XL8YBVe0IsXVShUqoxVHUJ3Kh0TdyTftSOhPYGKtoEQ0naIYxVfZxR49V5+E6C/ep/leh+pyRA2B1DpVYAcaMQmztBHhgeZ0NVhAL1rQhf1asX0gNasWU0qncTz1wH5eDDXxtwkyjV125ul+GaPXUFBbKqQNHdl5b4XmCxd4K6+rEhyLS15k7GphNXMlwPfb/x7vf/0+IkGYBvALOCTQIWVMmQVuXmZEcLwr8huVkxfI9TFqOcoPJeGtAA4tudYOybc/EczCV8rzOdBykezhaEJqCT50gDzZitAyiQJizHDZLeNt5YSs0Q5BnRZcNbUFomk9iYJzLg6YkxJVJ832gX6d9QI0vS42ODHlBAbWtbrC+g6Tzov9XrN6A3oe53bRYueZ9WqlczZfDatrXlDdrz77ru5/PKPc+SRR5rSugA98OGFF5aZXvmMGTNM/1znXaQ4rR1l8q8ZoCvIkj+6xtqyeZZbcGtBGfovqNzXx4kfOoPP7A4dYzVSrQ61SL4HSdbg8lyjh37Dvp/lrKs/xdmHw8S0PtfVWGQo0MWzQ3DN18f4xVVXc+JvL2SfXdJmyuGWv1T47anf5Y0nHsfst1Rx20q0Z6cxUqpBRwqnw2FRfy/a9bNrqhw4fRbvmuSyuZaWJGiJKNrtJt7TKtywOe5x5e5vKcW93j10y4wBywNAgB6z19deuY1pIQG6ydeNNa9HGNXwvCKJ+hDu6HMk/V4I+wiDNQTBcoKgDz8cNe1MzVGU6h1Y6W3pmrQXuY7dqUWzKdctc2m6rhKTTYD+CnfwTU8f/wnEpe94vM0Q1gTovmcAoFQYI5NOsvnmcyiMDlOv1anXqsYKtX9gDVWviB94a0vt44E7BpaXZn/N38fOZ7YpuQp49G9lZSqv63sR5QTs2uCVBeqx2vTb2zvWjbKNn/1cr1Mqtn0ZxxL3XMXQhja2nSIkj08aLwxIRhIpEeA3nDFUZNPIjPkDm2QaU2/7q5k6DXk3kNnU9PWYcelUIzNXi06a8OMZ85mmFriEBNyAsu2Z36uvnkZz5AJ+CJMOVSfCsz08owLYoPFFFq7GFmuKF1RyUNk9wlevXsxuR/l+hFMNTZ9+fQFd5yZmo5fXAq8qK+qbyzZVZKDR0RHjk/7MM89wzDFHc+yxx3LBBRfgyf2tXKenZ6J5rsbWFBAI/FXGX1u5eY1K7hrplLlLPbIJ8ymWOvDHElz89Z/BvX0ce+H7+OJu0D3i4+RFNvQIEwlWAAvkT/9kkR8e+22OOvdczj0Stm7TSl5u5IQCZvPUMFz7vRq/+OJVnPijc3jHrlkz5fD7xzy+f8Z1bHXYf3D2edPYMhlXzpsTEMrBVQHQylFfXcI0OwHTjLVOmSoBBQTorlGwa6zE9boC/hlP2rABPaaiGjCXYqK5fmJWjHQ+Ik1AGFluSBj9d828l6nXijj15+mMHiAdPIdXHSCoDxD6g0RhAdsYYSXxrQ4q/kSc3Ha09uyBk9mRkeokirVOE/u7ybqR5P53uW3K0DeAMyk1JeMdnUqa3nmpWKBeq5gNP5NK0ppvIZdNmzK3V1e5yTegXqqMUfPHDCu7yVxvOps1syqBcxMsmn9qs/QuqcZ0Km8YoroJGJpja1J9invxFgP9gxQKRQPoPT09ZHNSnFPJSiWweJ5+fW7iAnhUSRqo1IC3Mm1t8BkGrXZzWau7pVfTXV18Xf7VAGpOTHFrlsD1TqseZBLrGO8yxTGe6doJTAlP/fK0SZw1I66IPxFCfxkKrfGGrk1cryM98Ha1A3StOz64Qma9omOA0K7bOMl8/CYiKNhlqm6dutPYkPzQ7BNu2aLVbSFlJanUq1TsOn4Gqgllxz7pmmv67+sL6K+n25rO+SshxSnQyWfyVGpQyMACC+568bx+9Nqb4feLePdlH+QLO8EUpdU6KUkYKlQodmZ4BPjOwio3H389e5/+Pj58os02rtZJPwlc+ujgyRJ85jtD3HPl1Zx+00fYZ/sEHTLzeazKVR/7ASSyXPyJY3jHVgLrOJ7UmpC87HeXwPf/5zfkchWO3HMex0+fyiyqJPwKrptngLwBdB1PWfqGfNtQAd1odBjCmy7PBpgbLY8GzVX6BBWfXCZHJEc3v45t1cjnFNxVWPrMzUxpuZukv4CwXgNPffXQcFlCXzPsGXC7WdEfsdUOB9AyfReGxzLUnR48px1Pjpgb+ojCP7iwNgH6P/iBvdoPj8nsAbatMQqbwK9TqZTMDLP65235HLmMyuIOtWqVcqmEV6/jex51r0TFH0WFpfGZeJMcJ3BXCb6pzNacTVfmpfK666QIfM2gp0w25jpxL72ZqYtwpUxdZVcBer3mmZE2gbohxRmJsPUHdAPChGbULBGNGUAP7DyjZIxwyJoapFPxXh6VoFXEFxGeyuDnxYSHqAwzRcQfRzbWO5LWdpcr1/mSEb+Ia+B6doa6naEu2XUJkJViv22phikrGwlgohNv8GI+dxnBQJX2Na4UmOBATIdKsU7aymLXU6YZV0lWqaXqlKUGGPlm3C1v5bBGQ9Kqy/uWKQFW3DrVlEfBrVD36uTDHIngX1Mp7pUDukuinqak6kV3ksUpuOVFQuF/fflGuGs1J11+IZcLbFXljmcSTe9zIA8Pv2jcc/2iCr86+kp2O/9Crnh30uj+91A2JfA+stz7Yiz3yZ+s5qHrvs05N17M/nNcM5625sWizseueYiHf3ILcw7+D047fB6HzIkzbVl4LxyBz//mee788fX0vGMbTnj7TpwxZysmUyQnt/XIZsRKSY+QDmKt+Q35tqEDuhKXGNBDwoY4V6zPYBPUIZNMG2Wp0K/iWjXSaaiUhnnh+f8h4d9F2lqFG9qmIpay0iTtLDYZLLsFK9nBC6uLzNhmF9qnbMFg1SZMtxuBolpdg6Y54rL/v8dtE6C/rucxJl6ZvrZciEKfarWEr1GohGOy8nxLhoRrm+y8VCiYPqkAXfOTZrDLKlOtlwwzOZ4lj+fMBeQCdIHz+Ay9CepmzM1ycZ0s2WwsTGNU6xrz5pKGzeVazLHUZxdJrre317DhJ0+ebObU42Gx9ddiVjasVrRyZ2U5tQCqDqaketMi+PWDBeqJNG05F2dsKROyEQkX+sYqVLKTcFIZZrQnsetlE+BM6+li121iMFYpVFl9NhgmWZMMbqwkFUnBjQwVYo9zwbwSwO/etYplGtdyHJxajcN22549J2n2OD5O5BWJggrJtKw3Ne6WAI2zSaVEoJ9WecCjEhUoV4tGbqQ10RazoaXvWtMHC34yMKBfSsjIB1xPngAbK6AnyDs5c97Dznh2/Kf1Gpde+W14cIT/vPgSPr8jTBKgN4QGJFvQl4UHXyyBf2vhEL88+bPsdP5FfPLQLiP/O7UYYKVsRhMWfxwKuPCHj7D0Zz/j+KvO4t3bTWN2Y8Xe+QKc/ckfUnmyH/bemyP3nceMThjqhYVL+7nnkcfh/t9x2vUXs9+8bt6ciKs2SbVbtWBz8eSChhtj/7UN97YhA7ptlBIF6IEB81iKOxZc0udqhTGPRhLZoV8h6UjToUZ/3wusWr6IaRM7SL5ov5x0XJK2Y+6pRNIIY8lcYfWaPlb0DzBxs9lkuiYwKjGsllZTjQs8i4yR594E6Bvu6v1Xememryt5TC3ekLpXoVopGMJUSy5Naz5r1JAE9CqxK0OvVWsGvLy6jx/U8CyV3guNXrcEExwD4s25dLGUmxl7kwXf/CoifSaTJ5POmXK6yHECdH0VwKdTGZPJ63fK1Pv6+k2mrrJ8d3e3CQQa3PH1+tSFg/IkV0U8E8Y97DEbFr8I8J/9I/z8hl/DwkWw2/YkOmpMSNdIuT5D5Rrllik4qSy1xQvghSUwOALTZrDFtDzjtQAAIABJREFU/Dex6zZz2GObyew1Ne6BtlAhZbrkPlJiV3++TIYRXO4agHuf7eWGk85g0ulnsdmszbn3i19gr/e8m923ms5Rb51peqgKOGSeKe1uCcLUKhGpKENO/WWpzToetsoCbhW/UsCvS/U7Q8LuoF6K8NSqSzgErk8tKhIkqkZlz6/FZceNseQuc6NklBO9AKvVYokT8su+lXz2R79j7Ok6hx96FNcd1EPHWGMQMR3LAPdn4VFJvz7Xyw1f/THvOPxozt2jh+0imKwGeBpKGbiv7HPpzx/m/rvu5uT3HsBJO85laqN6r7X2k4dCfvboKu5/6BHofUY7fKw/3DGR7fbfjwPfvCXH7CxzlngduUXIamKq2fux1YYREXMToK/PBqCSu92QxjZgrgy94a3RzNAdCcsEEUkZGPllMhJ08ou8sGQBo2MV5s57K5aVxVWx0JBaVJaXLXSE9OKfX7qIsUqFyTNnYmcyFP2QRC5H3fjE2IYT6zY1Jtbnj9jAnrMpQ38dT4gWtKRJHUNCq1OtKTuvkEpatLZmyGVVEq9SKReplsuEQawjLWJcpVymXK0wUhxtyGTbBmilxS0Q1/dNLW79ic2sXXPppVLJ3A2LfbRoHifgFiGueVe5XcGBSFL6vSJe9Y6HhoaNBrjGoyZPnmpYx+vtlqQpL+2JpgVfMRtjPZkyGfoVt8F3Pn0dVKvMv+QsDt3FptOCVFShHASUcy3U1QsvQaEAK3rHeOrpxTx16z3w5JO077ojHz7jWN6xU4vJrJRX21SNvpwmT3up8thQlV8uKvKTa39Cy9a7sPdu+7Lz9vDgPTV+/cVPsOeRB7DP/DnM33qKIU6J3d40e9SEmt636hP1EliVGjmnSirZGJrzI6qBSznKULMyhK5Ga4zcP4EIPX7BiNsIEMwM/XoKy/wr99AlGBL6mpF3jCRnL3UeI+COxYMs6s2y5+xpvG8LaKnWCAIPJ60xsohiyjG677f2F3h06Qq2mzGbfbpTbKMMWiUf6RhkfV7A5ZeLazyzajVv3DbP7p1dZi3UCzXa8ylTHVoWwK8fWcgSVbMmT6dYDsh5PvvN6mLXfFyhEYiHGnOSlv94SrtXgmx2g5eK23AzdGmxxxn6ywN6TIgLPZ+WVAK/WqA1a1MvD/H8wsdwU61M2WI31OAS+z2SNHBUJjRf62YW9vlFi0lnWpk5a2tCMpQqUiVsp+5ZpMWt9SVWpPDu3+O2CdBfx/O4lhQiCdB6lbpXxnVkrJEgm0ng2AGBX6NYGDWgLr8RbfzVSsWU3ivVGqWaRzaXNyzmzs5OA+Yit40nK5m589iU2DDiBeq6a9Rp8eJFhg2t8rxxYcvFpXYBuloB6pnreSrBa3xNsqLS/lYAMHHiZFpalLusZ4bSHCfzaxCohy7n2W4D6FfeB1dffj2sXMkJN1zGe3eMN9emPKeqsCqbieOumzbnxRX4yc2r+cMNP4T+fnrmzuGS04/ibW/MMynmwpnquJ6zIijxUH+B++pZBqNWJudhXmes5y5S1ANPQtqKmJQus8ecnOnPKktX+GKIeQ0CnV5Xn1CrfLcLFVq0yUsP1HIYCSxG022U1fNrvHbGgxYfsqVRqBaxk7Fb2cYI6LJftZNpsgmXpKpTBPRnWukzPfC4bbK9xG+iAiW/TjbZEov32Al6LVjaOPc6JzJe6RqnF1TJFiiSpW+cjFsLPm0S6I1CsqEba3m7PquJWEli7TnVGtDxOgOPbLECTgbj6mE3JiFUVWrORP6L+6G/nmNr4r5pwsNIZdnqn4/P0BsGK5GDV63Sns1QL4/QKkJpaZCFCx5hyszNyfRsQy1KGglYy/ZwHAF53Yy2yZzo8ccep6d7KnM2m0u95lCtOCTdNmpVyGWlPF2N/Zb/TW6bAP11PJGKPm2JodQ9KtWSWYQtuSTt7RkD5vVayci9Csy9asWMsYmgVioUDSBLSCXX2k1Lvt2AeVw2FwM0FmDRvVl6b4rJNIEjNmjxGBkdYGxsxIwp6ZhN2VeB97r59BQtubjPrrlnSYOqRy+t96lTZVq6fgYtsYCrSl8VbJHOAigne1jzYlb0ubvgmx//BixbzsnXf5Lz9ox74x0GugOK5M1zRU3ySRq5D90FBD/4JXzzy9+GP9/NiZ/7KGeeuBlT8jBcgHw+Ho6Tktgq4EeLSwxZOdIuDA1jyHKpHJRVeXVh527YqwPTe1UwoUt/dRnuXTbIEytWkG1v581zZ7JrJu6xpgeGcR2LKJlgpSYEclljOrJwtM5gXz9THIcdJnQyx7FIFCVkEkc1GyOg+6qw2JCxQjrLJWNUNJLJMJrpMNQEudttEdXJu2MM4ZMlS1pmO34SL5k0K0EGvClNg3j5eERBv9YYottveA5O1G5Wp6qqdWJuQ0raimJU1j3qGYuak0OtcTVlFLSpEtOh6LKoMYVMwxXIp0aNMqNYnkU7PfG6X38KyT9t59mgM/S/AehqWOmDd60E9UqFzpYcpZE+A+jlQp8B9O13ehM1t5uK7+CHAnNIJDWOG+L5NerVKouef55pU6Yxc9osyoUqVmiTSeUoj1VIZbNULRFx/2mn4jV/oU2AbuQ/X27yKlb//utb/NN1v1u/ga34qMrQXculVqlSKguOfDo7W8w9CmvGNrVUGsP3agS+R+B5pldeVI1ZYJbOMW3GHLK5VpNBmx54KO13AXkSN5Ewo1HxO9Z/40RRjUBaZAwKSuUCy5cvN05bcu1SD17BgchwItHl861GWEYmByrxqgcvEl6lUmPLLeeOy9Cbn8b/9qk0P8XYdb7iFcgltF0mGKbNgPLX7oLrLv0ejBY49UtnctyeMCMBMvqUL7UKZYYnVR8glUxRI29AQAS3+5fC1d9ewoO/+KVq4Xzpug/xjvnrhusE5r97eIBnh0b43SOPMbRkGblt5hE5CcqjY1AswvOLoWsiM6dvyeE7v4G3vaGdbSbGG/6qAL78+4f44Z/+TL2Y4ISjDuV9+05kjgBhuEBOwjiZLCsdWOTCo6MR9zy0iEXPLmJ2Z4Z37bQVb5mcI18tmpKiOROvasldojWN8ocVny8FYzJnOfvss8wc+plnnomMXRyJ8Rj7ypfezfoUWdPoFby89KsZLnLj3VBjl5LlialM8c/MMY0Sn4W805sCSs3X8qTbn5ZnukdPzcNKZfCCgBGrhSCbNJrb3d4I6bRHQc5spEmpSiXiW0sXvvHD6yehtk+9W8byhtLh6Z+MGApk2u8grMSTDBIvqZgCrYVjrguLmj6DbLuJBUTOk3mgaauUSuCIXS3DDx8/NUaQDKlTM3ryGb8DS5GDHvy/LffXfBv/+y+w4QK6gxPELTtpM8RZukZXQyz5WKiS4jh4pQJd+Rwjg71kMg6jY4M88+xTzN/zbYTpiRRr0nT3zdpL6wRGSpBGKFfGWL1qBVOmTGVSzzQKI2WSTpJ8NkdhZMRUx+quiz9em+J1Plev9OU3ckAXIamxob7Ep1dCB+tgcO2HbNwv4+w3ntEW61qe5y8P/s1NrZktN8fHmsdzLOMjRLkwZiLKfD5LW3sOxwmpVIqUKwXK5aJp3un1BOaS9VTvW2Ig06dPI5vXeIZY8gmT7Vuh3o/U1eRj7cSbsaqUxngoWCveENuzOkSBca3GcVzWrFnFY48/YkpVPT3da8VmBOwyakmnsqbHLlAfGyuYTL2js4vJk6aYP6nuyRlOwz8WnheQECX9ZUOi5uel2TGLslVnzK4yRIp7C0VGvC4WPAnXf/hWGC5z2CfeydsOgPYciIanzVdH7ghhM1uZsW+CHSuRMYD+5Bh85Vfw66uvhYFlnPvfV5iAQNFDiwN3rIg470s3Ur/9PthlB85473G0dVu0dbikEgGL+8ZYGfSw8L4BFpz/34a4eMpVp3PKES10q+3twM+WVPn4V35J8Qcv8MazTubME1rZd2aCZLFCh5thsBQymrV5IQO3P1rkM6deDXaWS6/6APvOh6nVNXSEo4T1HFa4bhJhPLDro2vq8jfXkFmVjeqLvpegjHgOUvTTyKFaLmqLKDBT60VrRe0RVWQefvhhPvCB8zjiyCM47bTTmNDVzcjIKNIc0HMF/E2DHz1PVZ+/Z84SWhGhKMYKrCKLhFzTIgfXXFNaBjaR6xDacpRr2JI1RJQUAHh2ZABdnnht9YikwFp6+ZLZtRIkopBMGJMZxZwMHZtIC9kwy/VVFhtqfrgQtMdpeFOC36rFbniCb+OR3ViIRkxI166Oqx5PitDSPW7FqI2jtdWia1rGHzq8QEaEx2SEWj2SI23VhIMWouKhDTzD22ABPUzjeElDxBUfxpOoogOupXHTIrmoRHvCx+tfBfWyEbQaq/msHh4jyORpmzqbsTBDNtdDUg6HZUg7kMuEjBWXsGrNc0ROSFfPVPL56dTrSepVi4SbwLUDvKBmpJn/jThxbNyAbhiWDWGDRh67Dn9igXEzRNGIwJsDFU2o10pMurEfb3OjHf/1b0Vba81SNNHs1amWi6b8LUBvbcuZDUSZucrwtVpslKFyuABdmXHcv55E98Ru7ISFLStAO2lyVomTGkA3m1i800ioQTOeZtZTxgZyK7I0fCUh0zReXaxQh2q1zJKli4yPdkJjc7ms2egF6JlMzvTQxYhXoCBSnfr4qgJMmz7NZGV+EJrZdu1w/zuga/eORdv9hEbVKvzP8EKu+9X9rBmaTG1wLr3fvsP0L7f64DFM2b7OcPA0JAZNqbTDnszMyOaorbrZe8ZEo+mubUCFVul1f/Ve+OaxnzBRwClf/iBn7Rn3urUh//Su5/jmrU8xWnP54H++k7dtG5f+DTA1HqNy/Asr4CenPc7K2+9k1vnz+dAlu7BXLu6za2b9N4/BJ4/9CbRl+ejndudde7Sj0KY6WiPXljItgAd74cprbuGhnz/JLvsdyNlnz2VLse+95bRRwKrnscL0emfoEiVKp1PmfGjjbsq1NvXYBdJNdcDHHnuMiy++mMMPP5zjjz/eqP8pQGtm4gJxPV/VGX3fdG/7Wxm6NOhjQI9IhTZJc3cM0cl0RuX+58R3AbqWYzNLF6AbIlRKQiJiGqs87howlXCvTG+VYYt4qOdE0uqX77zRCFIwKqU9WeUKqZMQtbwEtGNxkrg6pSMaAupLQF1Fdv3ApO5mU2/a7Opyz2o+TmV5r2E2kLbwE5pzMFeYJhQbWv+bAH19/dAtnfMgYwBdQlEqsKij4lInEw6QDwao9z5Nsj5EyvKw7AR9pYj+iktywmZMmDWXmmbNrTRW1SOqFEhbZZJuhVJ5NX1Da0i1dNLaOYtkejp1L4PnWybRsG3pQJSxtX9v6CWWvwUkL/PzjRvQTTg/3nCzydJqRvPS6G6YkDSK1s3NrWmk0nx2M/t+ua9/vSGa5EXlzCgiqEooRo5oEa1tLWTFbA/rFAojBtAF9AJzZV1yQhNZbcKECQ3FtjxeI/12LAfXioueprJuCgiyEtRAXKOqIFBXz7bhNapHZ2z1xatm089k0qYq8PTTTzEw0EdHR/v/D9CzmRYSiZTZ7BVcFEslJk+ZbNScmnPpUWQRmLL/y/XWm5+xsqMY0MMELLeqPBEO86dn1jASzOSFpZ3cdvVPoW8NW196IpvPj6i5z+Okhw3zP0sXM8oJ3t05k20si/ZWyb4m6SVL/4vzyNc9DF8++Soo1znoI+/n/ENSRoBG9YMXPHhM+3krTHBiEBf4xrmggMI1M+pDS2DRtR6/+tH3mXDSTC6+dG/2tUXOq9BbcXlsqcWXf/gsj1/3/9jpPfvxobP3YvspcZan27IiPHJ3icsu/gJMmcQll53BYdtBm6cspJecRnAq1iuaQzfrUIWOIOZXjOdNNPW7FRCKGyEXtosuusgA+hlnnNEw9Yt5Fs0MXQGAAF0BnqpBmpr4W4CuDD1KNGQ5I2XnEveIS++N0QsieU47Am/jrtGQOI6ntx1qZvNVpl5OtBJaWZJBEsnna5kGrjgVMezqHGUCyBmxPjnUlYnwUBirNDkkvTYoEyDrGONvMspp/ijuzjblPjX/EN9MpU12w/qBEUm0CVzb9Pmbflzqr2cVwFcaj1NK2Gg7/AP77j/1oRtqhi67HceOp3Q8uxXfShNIvz0skQrXkAtXMrjkDjpTRbKuT6UW0DvmUqKb1sk70TNtO3w/TbU8jF9bihP1krSHCPwSoyN1RkaTzNhsLxLpzcGdSs2PjZLclPzUx6jXK7h2JpaE/je5bQL0Znlw7QldV26Pr3IzVLGWuBSDcfxgoxqoSF5PGddnbAK2vjb9yP96vWjjVanRr5ZjW9SkS741Z77W6mXGxoap1sqEoW8yc5W3tdl2dU1g+vTpRthFiz9K5AkU1oYqP4bYkfy8NRslNzEp0NmxUIN6mCpXOq7pZwbyNw8iWtMZIyUrUFdGrp1s6QuLWbjwGSNFq81dWVw6nTWZei6bN9/r/QtAevv66O7pprOj0wjVqBwqMDcexU3P9Jf88eMAXRm6xGRkV+n4jOEahrnA9eYn4Lozvwr1KodefQFv39XgLzYl42dukaMDl62wmKBMzh8jclsYwOHREfjSzYP84YvfMbZn7//qhZwlX+2G37Vk2J8LYUUFFq+ClYWIeucYQ+WlFPqXkHDaWTPQztjTDsO/6SW8/06sC3fm8ssP5ogETDEaYUnzXq+73+MzH/kyigA+8eXz2e6NMCkV9/KfWVThZ9fcz92/vJUdTj2QS857MzuGkK/UCOwyuWySWqG8dnqhSWYc75T3v5Xctfg0raCqjYKspiZ/cyyxCfLiRdx555185CMf4eCDD+b888830wwiOWrtCtTVZ9da0zoTkCtg0/P+Lz10zefHIK3cvCGSrwtEYkXGrCAOPEwg23icg0farhpSUtXN4VtZnCi9toKt9nVVasgWpqSaDmNQ1zIW2KtI7hg0tvDlc91YZwJsPd5ctuZCjUu6zSqMcd7TQLtROpQRUPxQjRHaatwbmWDXzCUWnRjM9XsFFW0KNvwXzdJlFqSbWkxG/njDvW2wgG4VcJzVxhzJt7vwozyBGOtBmUSwmky4jOULfktHpkDK1phuSCnoItG6FfmeN9LWPoeoAsWRxVRrD5JOrcB1ew1peGy0hUp5GtvMPY7QnkM96jQdlCgR4qbqRPaISaQS5LGiDd1e5/++tjYB+lpAHxfSm3KdbpGRZDWuWM2+eeN3jT0K15CBGn7mdmxy0iQSafPS5ti8NY/RFHoR4FbKBZTIZrMZWvJZk6mLICdAr3tVfD92PFN5W5v21KnTDMlDGVWlZuFkJuIFFlFQxYpqJDS6IVcqzWGGGkeLyT+ad3YSGZxEzmhQ6zlSm8u4FsmES7VaMa8tEC8UR1mw4CnGxkZNT7YJ6Pqqkns222L+RmV+K1etorWtlZ7unkb/3MH3Q0PQe/nbOkAXk9WQkRrZsVjLKokrw/7pbXDd+Z+EYoHzvvpfHLt/xoh7ZAzcixKnbrr+VaPVCK3GpGSl4A+ugou+/BjP//gmmNXBhZeeynv3yZpn6Gw8NwQ/vGeIWx5bzJInnxLLCua0kpuQoKvFYuYW2xO0bkMwCH231Fjyx1+TO3oal503n0MyML1eI7JTDCbglr6Ar914G49cfQ+7n3EK+500ja2nxLWK22/r5Wtnf43ObefywY8cyl5vSDBprEaPHVGpeqRTSWoixjUrKI3phH8E0LU+i8WCAWOtNa0RgfjTTz9tgjQBs9adxg+feuopvvvd77LHHntw9NFHx4a0YWTIkKoAzZ0714w/6nudd930Xv6e25pr3PDiIFdldPNYUyI3Ue44Ul3UIM41tdVi2Lcd9dxlP9sgl8lu1rXxTbXJIWGQ2zZscgG87GoVJyTHmXLpd3Vb+XocaesZKSPZuw7hTUm38U9N/icVJTS8gFTqrZgyf0gWaYHrxUQ8gYra8zqeTPeax3Sr1J2yqeWkyOFs4OKvGy6gl3CcPlOO8a0J+LQQyGs+qOAEvaSilSx64lekrQEi41mRIN22Be0TdyDZOhfXaqMlgJG+RyhUbsV2F+K4q6jXQvz6bCx7R2bOOppqOOv/Y+874OQqy+7PbdNntmZ308smgSRUKQGk+ikdUUSagNJFmhQVRD/BQpeO9BYCiNIEBOldaqiR0NOzyfadPnPbn/O89+5OAgkS+PxHZfLb385mp+29733PU85zDsqeMubxI2UY0Qp8rQDPtmH6KegsEf6H3L4E9MDfW6XZCsRDMFeATtEPhnYkwqkdgpuokmvVkLAigxtZCOZDoE6zr3BXUWSmUF9dTFQ8B/19XdKvTqWSSKbiIjCTzfUjnx9QoxfVCvr6emWTbmpqwpgxY8XxjB+pXDWgRVuEDax5JRjsH+klaF4ebqUfLkfeSgUprWpGXIQYYvEmWFGWN0lu46bnIJng+zry2ESSPVVg3rwPZUadxCr2zpmV1wI6Mzr+DZ1dXTBMA22tbWA5XrZFIY6tLGsZAnR2QAts6ZvcUCn4Ysj4EMvdtz8P/P5/LwXeex8n/uEsHLRTTMbCWNjnK/Oo8rGcWSd48v/D+fArbqniknP/AOS7cdi5x2PnLZvwlWbFX5qzsIALb3oC9z4wDzCTOPD8HyCdAJpiQEMCcj+SVGNt/By3/Bp496brgB1bcPavdsUhzUBTGag4QCkFsfH884sdOPf4OwHHxH5XHIGNNwTI5Trz1D+h564nsdvPj8NJh0xGg+8iUcxhWCwOe6Aq1qk0fhF+w2qy3NkPJKBLgFcqCbAvWLAADzzwgIA7/c25oROg2bJ59913xSaVX1T+o6QvgZ5+6Ntvvz122GEH6ceHpj48zysDdKp8RTQF6OISK60c1SsPAZ3mF8J8J2gPZubq2vFZ6jSSMMhF4QHTq+KW4xqcY4jD8CMwnGAdWZT00lEWyWJONwRpM086me0kORGMhRpqgA+vzdAZCDjKmV4xTaQZT06mL8FANRBwTfJ7ECxwa8ixkwMgHegFyWtGi+jVizLC2DAYTq65iLDGAjqd6zWqMrHCkhF3RZdrwq/A9HoR8bvh5j+AW+qQsjr0KOL145FomIiq3gKnrKPR95Hteh192UdRdf4BzVgGXY8hGV8fidSmSNdvg5LbhooWQ5UtIpO6AhXxVCc30vCi0L8sua+5i/ezfzLlVy23msxc3VXygQLoAfGNYE4AYzmZkq1xAnpQch8a/QleTgRDVPbCL97nyzCzVb7lNpYuW4RYLIJ0OoVYnGXTEgayHFfLSf+8alfE1pIbPkvto0ePQcRSpilkTZcd6q2zOsgZW85yd6NSXIJc30IUc92iC88SuOvHEI03IlM/Bun6EYjGm6CbLLHrMK2I9EwpbqPpPiJWBH393Zgz5y0JJMhwZ1ZOQCdoJ5NpARB+pt4+VhKqaG1pRSZNhzS1s5Nwxc/18YmQIUBXORGH54CyU4Jj0sdaZeiXPVnGdaecDRRtfO/C32LfbZX8JsVGeONmSsDl45nVk/BW6ASef8zGFZddD++1VzFsx03xk2N3xde3HIbhZGRDw8wn3sHPTpkBlNfFNqftg4N3ADaMqekjvjb3a5Lq3gYwaxHw+1Oeg/Poo8C3p+DcX3wHhwwHGkrAQB6w64BsRPXjL7ryZTx5zR0YedgBOOAHU/H+LOD2E05FZJspOO2oPbHXlBjipQFUfI7qAJmKD69Ugh8lIWv159C5Dslo5/ljFYcZOclvt912GyZNohyOKnMT6Pmd6y4UHSoUipgwoR3z5s3Dgw8+iK9//es45JBDpHTPYI2P53leGaAbvoZYQDgjPkpia/hDxDWW8vlFARFKCg8qnzMg5nUVha+nhQiFSDdgFKGRsOlzXKwRmk93PKmKQzeyMDQS5SzAH3K5kyiOk2UUExFtdVYAmFabywE6AycXjjBhmPnrwWvnZPSNYUAEEfLXCeYOUOQYug7kKQn+Ecmy2SdRjguEcnFlDOgcsyRBMo3IGu6IvqYCOnXaDY8kCY6Oaar1IeO0NkyvCMsvoSVjoVqgbXRJiJGIZlDVYiLmzPMUr1Thl5agVJ6DcmkufK8PEYvVznbEkhPgGiNRRhIOExCuEzpTsi2pGSDvSKbkviTFfXbYXHOfseIQqQKcENsV3PCSVwQzRSAy1XeCujDlg5w+GF+rHU/j5qlYxOoxBDkl6sJRNJas5yEejyKdSQmwU/61v79XxtUIQdxcyTrnaNHEiRMxcgTlVVSpNBatw0CBbHEW0XMw/B645QXo734HnYvfQl/PQkRMDdWqC8eLIhIbhobmiWhunYS6xlGIxJqhxxpQsX2RimXQQT15AjrJcW+/PUfKsey1plIZydQJ6LzPjZ63bC6HfCGPYc3D0FDfBI/6zIEDmyq9rzjTU9ND5/GousI05eyoY0Sl98ys+/LnS7j6nCuApT2Y/r+/wBZrx2D32ohyU9YNlMwI+nks0+yhlTHMieLVh5/DG396AMgVsdaWm+LHR+2NbTZVWtzUkmPI8/DrOfzo5BnAwmZMO3V/HLwTsHW9yvL5OH662XngxaUuHnz6fbx80b1ATzf0H2yBkw/eEfu3RDCF9X0bqFB3niJ3dcATC4Fjjr8EWKzjgHOPwrPPFvDhrRfhoEsPwx7Th2Gq3Ycm3UMWUeT6ChjDagbV+mT2dvWV4lRLxR8E9NbWViG/EdC32WYbIU+GfXBm8FybzNT5f83Nw9DRsVRK8/fccw822GAD/OAHP5AgjjeuCd5fKaB7GhI+Od+aiLk4pi9fBHcGKWSo87dUVeN1wi8qFgqNjnLHiMIzUiizQpPIwhbFLsI+Kz2mBFf865RHno8kCmJaGiXgEwikXBYG4qGBPQ8Hs28CRXBlSvmfCmI1NXhEhCxaEU4GwwSODwKU9B2gAYwOZMl811WwSA34ZpJMqfeuubANV4LKGCsJqyms9K/aE9dcQGcFRpESSVokoPuGA11zRGuCVEedLUsGoboBIxJF1deRt224lolEjCozJaQsHxEBZo+JAAAgAElEQVSjBK86ALdSkPVqWAmxxx0oO3B0Ey4NI0jQlFYjl42FiBmBR4vl5UaW/1Vn5f/mff7LS+7ktKke4eBXeHJ58QZldpYNmQlx5tzkwiJIqxYbTBqrhCy5IBsKsyLZbxh5ut5gCZMZUiRqifjLsmUdyOZ6UVefkgydAE9me7GYk552pVpGLpdFX18/2traMGniZMmS2Z+2zKgIu0QiSVRLOeheL2AvQfeSWVg09wX4lQ7UpZkheTCMCPqzLnJFA3qkDYn0KAwfOQUjxm+IqjYMeqxePp9tUz6R4KDLCBt76G+//bZkU5lMvQA68x/ep5Y7waFQLCKbyyKVTIkULBnirAj8MyV3VfNkO8MTL+NKxUO1vk4U3H772ELMvPQ6YKAAUH6WbmlRbtQcI6KReQLgiBylORcvEgJgw7Qp2G6D9bHu+DFYd0IbpowFhpGEHIwLk9z0Sg9wwyOL8ce/vA68+iomnH0khrclMLY5hrgJdHVn8f4HH2Du3E6UOh2sM34zzL7lKmAtG98/eV+cMHkkppGdW4kBFQvluIkOC3jNBf7yWCdu3PNipHc7DLk3n0Vm+wk4+7hNsW5TFhNiTOzYQjFFCIXiJh4zYZ9l4NUHdK4vSveGI2tci319fZg7dy4WL16MjTbaSObU2a555513hOW+xx57iLhMpVKVtcV+O8F+nXXWwfjx4+U+QZ5Z/aqEZWhqkfSY1wJVU4Nt+bBND57BMUmW2AHddpCOxsG+kGt7iPC+rqNCy+B4HEXej8cxZ2AZmupaMbvkYt6yEopOCtmyj7JfwZbrxsTMbqqlJFnrabpbzSERScCRAroOww5IaoycWc7ndS1mQ6zLqIkPAgMYPHoeXDMi5FHNZo0nBvQZQEMcXZaqztz04nuY2zUXw1M6/mfKROzYMg7NLBFXCOisEjAI9ZUSzX/wHPqktSYglc7gqqtvxORJX8Hpp12EhsxY+E4KpsGRM45FKiGjFXU2wj11ZdDF0VrdVWOunk5zFgbrBFgSfF3VpglMVOQxHFQMNA0E/IVrqaZELDcG09Xl8eSksNrj6SU4RhUcr3Q59uhb0D26G5pizCJ0Z121vP5Tbv/1gO5JTTxkqSsQl1sA6NID1HXxKjfluxEQ31RmTnGY2tuKbHc+l9l42JNUgB6B67jo7FyKfKFfAJ0McwJ6scRZ80Iwg05Az4mICzPzSZMmC1AyW2fZnZru0p/0ioC9DMX+d7Bs4XPIdr2JuNGHYfU0N7BhRWLIFzT09PsoMZ00miVLHzFhOrT0VOjxFvl8LPELEV7KuNSLz8pmzwOUTtdJ6T0EdJZ2eQsBPZlIoq1txGcEdKZEvIADghLJehFLAP2hDuCht+ehkqqHEY0hbRkiNOI7LJzqYqvK5L/RBCo9eST8MtrbGtHeoqMxBjFyIa2Lym5suHPalONTLOfPWgY88b6PN7v78NScF9SMFFUtNB/JOmD8qOFYd+xaGD8sjlwH8MCTL2CJ9T72320DHDN+HCaigFi/DeiNyOpxZFNAB4C/veHgxovexge3Pw20p3Dw2Qdgr02A9nQWnKrzKG9adBDRY3D1qJjdGEHTYXV76JxDV1k6scqUYJPgHoJyaNDDfjqFZchu32uvvaS0zuPO9cTH8haOq4UZOgE9nGEPg9Ta4HcQ0H0NVQuoEtClB67mvoTOVnGQjsSge5y2UNrtPOM2e+2pJDqqZNIn8EovXe8W4/HZ8zBn7mJg2TKgXAIsHRg/GjtN/wq2njQam46IYWqcvc9O1OkmilQHoySs2NlKN18yaAID2zg8HhHao9Eik5m7EER99Ds5pE1miLaSlqvE4KWAlzzg4U4Hlz56J5b9/RGc9IufYMu2Fmxm1aGJpWBJJ4OhaR6UUNx/DUaEz5Ohh4B+5VU3YK3JG30M0F26Kw2SFdRBqAXyFUF+ub0yHBUMa6ChmBeV4hR8B9950NX/kEjrUbGSMwkk0xmOCDOZ1ZTwJiQAkIuhCt/IwmPmLoJgcdF7MNyo6McbnHLQXDgGK2QrzDiuwefy0z7al4AeALoqu6hSu7B2CehUgrNMcUNjZk5QJ/AR5PlPxtYU+g8u5HBBh78JAT3caAnuVDyiJOuyzg6USjkBdLLcuTFThpXldiUqowCdxKVxY8cLoLPUzrI9Ad2ulOHZBcStKqr5+Vi24EV0LXgOprsQrXVVNNVrcKp5UXgrVU109/noz0eRr8SRqh+L1vFfRXLE1tDiijXPgIKAzkoECXkkW7355pvyniyzs/TOcjrvh/PJxRJ7/gNIxBMC6FSsU73zlem715bclRytBMgi/MFsR5dSer+pRLrCaWHG8dw7CRLBUJRsIyx78ouvyhnzoKUqj+HjCeqm58Bwy9CtKEqwhEzHPjmJb68sXiwbUMJOwjQs6Gkf6bqkKHXz9fhZ5vUCb2W7MbbVwI7JejSjAqfkSPsh7OGTof/ye8CjTwG3nHk5tjhwexxzUDvWawUaI6RcuXDz/YiXsogYcZSMJpQpgOZXoAcZzuqMrRHQw5iSzw/H3EIgD8fWuLG+8MILOP7447Hvvvvihz/8oYA5SZs8lzz/LMXz8bwftlRWDei6ZOgioWp5kqFXLaV1INcO1eNsFtYtWEYUmhlBWdNlDMy2TFSSUczzgGdf7cC9f3oVrz84Cxg+CmhvA9oTmDZtHJbOnoOevz4GxNqASgXf2GVLnHzkVhgbBSy7C4lIFCYiiPNsuUC15COe4IgmSWt5UKpGp+4YdfxTCSEzUu221+5DoxVDlKxMk/MPwJw+oLsNuO7tDtxw3KHY6JSTcPq224FuBU2ej3ruFSwOsW0QkuT+y5XiPC9kJy4P5GFiE67HTwQiEYtRivzw4oAXU60Srh6NAXMF4O+p+iftEvIuYvDlsUk4hotydEAaoqbdCNOOwhRA55x5H3xqFQg/JQrfrYfuMYtnPOfD1HKA5sBmIrOG299+GogvFyTN7xz4zwlPPstfHkKxzJnzpKvSnAJ0BewEbI4WSWk9yMyZkRPghxLz2gz/k+fRCeJGoCjHDJ2ATk9zltxth9KdCQF0OqHl81kUi8tn6NTcntg+CRPGT5QWQbXiIBKJwamW4FQGkIyUke99D/PfeRK5ZbPQnMxiZLODeKxKr0ggEoX7kSpatmiivxBDT86AGW9Fw8jpqB+3C/TkOGFEs3RmmEoakb0lfg4SrPj+JMJR0z0EdLKmGayUKxX09fchHosLoBs6X0eRnj75VkuK4x6sybEwKUQjsrEKsTk3HIK1BNwBWJsVIBqMG4mGjmnDIVMZyqwj7LkqxbGQFc9GN12VeLVzXpmZHR/vkyIjvOi0bBZAkb28GrsZvh6DCgYBvA0PLFQpQsPP10Oxk8Cj446H+3HqadfIh7jw9ydhg3HAmGYgrpPRbkOvZJFyBxCxEsjrrSjZBIa8DO+tbobOIJAVlXCMMFR4C4FYAlCOhpkmZs2aJRk6R9Yo/cpzxDl09tP5+FApjiV6/syZ9JBMV5t5hRmY6elIyAbM7oMCcztQheGmSUBPsjRtUyI5LmXurO+jZBooRyz0GgaeeX8AZ5x3M4rv+TAzY7Dr3rth7BSgeQxEO79SJdFxCXqXmrj58hlAtgtfO2AXnHTU1li7judXcragHiCyA4jzupXRRnXWHCSRc+Nqfj04j0K8krBcsej5PkzU3wAw47HnkbN87LnV5pgaeKETtwn7POekkqaDtrxEjf/BWu5rTZmIeCKJMEP/7W8uRWPdOLjVBHSN64YB5cchJCzB17YjP7YfEKiNnNp33TQ0N0m7RZUiiQhWCZ5JAyMS4ljX0aHx9y5d99JwdQeleLd8t+y06MIrQK8CRl6UMVkn8v0k4BDQdfm9SZ14bYD9INhaBC5Zl/8ht//qDF0JriiAkQ1QxYZK+CIYS4tZlgC7bIwhmAcEOYksyYIPN4kVxGXCTTC0JuV7CKBbVkB2WywmLAT0eCImvdAQ0MuVkmTonEFnFjV50toYO2a8YoSXKNEZFe9018kjZhTQt/QfmDfncTjZtzCm2UZbXRm62wsJSbmplXWUnTjydgpdA0DVSyPZshFaJu8JM90umzpLZypD56QuxWZKMs7ECgGlXylmQzMPMt4J6ASKSrWK3r5exKIx6aFbJmVM/zlAV0U1HY7nQ3N8RA2lOiZ/pOuIdSyiJqfBgrPCjNaHTuaSMMkYwdNEg9d6GraWQMFTBESGE9yEDbsM05Aib81gMsFbR46CJhQzQVRG0QjE3FPouMYbj5xYtAaTCuLaVQQoLrVIA554axlKVgqFgSqwtIh773sQbzz7NL513JE4/+BN0eADfSXyLCpIOFVEKJhh8AUiKHmNqNgc5yqJjOnqAjrXjMyAByYq4euExMvQQY8BG81ZTjrpJAH0Qw89VFY7ORkEcs6wE/T5uNrgQJEl1QFZjmvCa8HTEBe2ODN01T93yIDTfFgeR9F0pPWYVDOsSAJVM4JerqxMDP0G8N4yD2dfdj/evPvvmLTT3jh4r/Wx+yZAkjPfFcBmNJUaEj6c8ecKLvjDjch2LsHeZ52Aw3bLiK0tzzMnHQi2PEcE3mHUcXc7ZY0WUIc+KMIllxYxmCY/y5w8CmYKCz8aT5wcPLevr4LWBpr9qMf1Bfr/ixyg2VTvwT4+AzsxeKGw/wpttzUNGz5PyT0E9CuuvAFrr7URzvjdH9BUP34Q0HnRENDD0nqosRFWm7imVnYjSBO0xc5HQDqpNACCgp1HwqiZh6eXpYUi7pRuDDqDM5dtK6Aa7ZGyOoNLlttp6MIrlwGBlOWpLOAnJFDgVs940/TLMLSsKrlTxz8I6ta087Y6n+e/HNBJ3lEIogDdl+ybwC0ZOS9q9qzZdgvnacXrRPXqVJVYV+SMlYA5X52LmyxN3mzHFsCsVCtYtnSxCMAQ0GNx9lQrKBTykhkT0LlZK6tSF5MmroVxY9ulmlAp20p+lUpyflnKR72L38DCd56CVnxXAL05kYdf6YSZiQjhzC56Iq5Q8jJY2uui5MQRb/4KRk37ngA6582ZoYcldxpbENA5o5zL5cUqtaGhEaYRkZl0AroEJraN7p5uYcYzQ+fISEA9HhzZW35h1grL6CgJE14dGxkpFh0ejgkGAMyQ2iCwCk1Gsiq6H4u3JmU6aV5Dtms0IbVUkqxE9YuxluMiwv4yN13hRrDeFnzBFtncTlGAr0cTqdZ8Iiu31Cgv9Un5NplpQk8fkGxQ41Ns63J/eNMBrnngWTw6+30sfvltoGAA/T3Y7Yg9cNAe38Bkz0UzNcw1zj27SDpUpbIlm6CoT9WOwHZYlQh6vqs5h851yHXCQJG3sI8erjsCdQjEL730Ek444QQpuVP6lSV3pXbqyvMY1PF12FPnuaUYDcF+VYAe49lgRcWi6AvJZpwG8WG5St89xbmEsgcrlkbJZFauA/U65trAIy/MxTknXAW0TsaJJx2Eb24JtBaBFkf4aYozaXjodXU5vF0V4OrbF+Pqi68GttgCRxy+PX66vgLevy0BXps3gJHD6rD5BGBDw0edDDZSta8eb8PAw28Bb73/AbZadyy+Od7EB329uPatAcSGj0FDpRPfnjJcyututh8tmXr0loFCDHh2KXD9/U9jk03Xx3ptKXy1Wcdoas07gVe6THWsubfPC+ixj9ppV1x5I6ZO2Rhnn3UlmhsmCKDzStSkFD7kZVGrs8H3XTWgs39NOSDygKJCkCNpTdYu+94a+RhVIa4RfEmAM2TUzYROcxyNPXQG9RUYPl3wbNW+kl57RMDaQVwR4mTXJsQr4S2TIZvoEHA3+TJDX3NX72f4ZFJqD+rsZMWKBaSuwTJMWJw119g7Z/xI8puuMnUy4oNsnkvHN9nvUW+6HNu9pg7HuUfOPPLmeA6orlWulrGsg47ZDtKpOOIJ6qMrQA8Z7vyZgE42cvuESZjYvpYAOs1UaI/Kxwkr1B1AX8dsLHrnafi5tzGiroSWVAGm0wsrwdkbsuc9lP0E8nYSHT0sNaWQbt0Eo6buh0hmogA6e+gsS5M3QHDn65PlTkculvgpO0t2PcGdZVlmc7bjoKu7S4IUAno0ombbpdYRZLYrA3ReZGVXzfqHZW7OAWtMzfxgIJjIHNHRjwh4GfKVWZhPOVTWCerygbIMr3EaZLKcyhqD7keF7FTrGutEADo2OhiALVaYpFOlEHNoLgPkoozpS4i6+UAvtAFwLZpyoSptWk8MOj6Ag7/Nno9nFpexJOtjyvjJqLf7cfDmLZL9FbK9mJBphJe1EXMdWJoinpXdmAC575Zk5ppOZBIYriagk+XOPjqBO+xXhuuQrxnOnDPr5jgbS+777LMPDj/8cAH0fJ5qXYacf26+oUYCwZ2Azr76qoRlqNEngE7hlgDQ6eTH8xhzdSQ8C76twUrUYYABlKlDa9DwXMcArph5H16e8Sy+9ZOf4rDvjsOUOFDtX4o6u4LWSL2yJ02nZHSsm371FPH5cACn/eYaYGkM+5x2FH4zXa2H057qwLV3P4b1N9gAJ+05Dd9MABmfOTnHzxpwxwBw45OL8eTll+MHP/0hTttuFPoqwG8e7sCd556LLX68G377bfbLi4gVl6ItPhK2FsW8j1osZ96zCNdfdBl2Ofpw/GC78diinhl6XjTHodOqh9WtNff2RQH6tKmb4NxzrkZL08QA0AcHdmWNhGuYayisEK2KFCchNvdTQiqTiUC6WjHa2UixxHWPgKu0AjwYPomJbJdQGMaC5maC9mgeulYW0JYQ2k/Bppc6+YskpBp5QC+LbDQzeQYFdKb0qYewpvdMPsPS+q/P0EWrXco0KoZjZk4pVIt9R8MIMnOVlYeArkgcKhgQC8lBOdih0mTtOajN0B3XgWmYKFfKWNqxRPJOydBjBEcCejiyNpShl0pl6Z9PnjRFytlqvpuz4kV4LCe7WfR3vIUl7z2Das+baElkMTxTRtLMyabDv6/k0AojhYEKAd2FH2nEsDFfxbD23RHNTBDHLvZjmZlTuY7gToLUe++9h97e3uUAnQYxmUydGMU4VIvrpNpdCOiflqHzyAz13HgxlWwXjm7IVJpwjFjXDBnOMiGkoV9ialUbYQzP2WBRAwsZcbxoY/yRjtc52eQp64hSYrkeJ0HZJgChIF/MIEmp4qsyhChzzhkFxMvl4IEWkEzJnp3zyhLssTu7BB76EBF2+9KP/NtJomMo01gqYEKc09c6yoUyUl4EUZez06zp6yi4MQHNuFYER/nzjiuknNUFdGbnBOSw5D6kcaBGiQjIPDcEaJbcTzzxBOy1t2K5c9lzBJIExrBEytdSBElvUEp2ZYDOZW/p3BQ5TkRXNbqhKc120+PfTFDn5mkgEq9HjwMs1kxUhhm459WFOOvcy4HeKM49/1fYbKSDSfUFZJAF1dxL+SgSViOqJQdeykSfWUYHoniqWsbvb3gKiy57AZsedxTO3nMYRmWAUx4fwO2X34wRX5+OCw7fCF9n6T3bAytioSeWwT028OdZFTxw4NE4/KbL8IvpUufBuc+WcOm5l8Bavw0nHvg/OKy9DW0YQLWniEjTKNzfDZxx64t49c7bccpV5+CASUAbV0ulG0kuWNEoDGbiP8PG+6986MoBfQlamltk7/lw7rsYOXoYKvYAjv7xoejqnY9RY1swecoEGVe98soZWGedTXDeOdegpXkiPDshl7FMkSpZAZVZL6ez4Q1qGnzS38t1Q+BmEsGsWXk0KKlqgjKzbNbPfBETUhk2++PcyQxehRxBsxsVNUanwZWIuypAp5gMK6IidsTSfS4o7zsysma4sQDQ/5Vn4v/+vf7tAf3TGH2rImUwMvSoiMUMnEx2isVw1twMGe1KtlJIcvKl7vPGTF3dCSxWV3Kuat+/tofOTX3J4sWycabTSVGJs+0yypU8KpWiCLswW6cMJxW9xo4dj7UmT6VMh/R/TVM5o+kxD57Th2LPB+iZ/zIGFrwAqzwPbZkC2hp8aB6FX3Kokh1qDUNXLoFl/SaSje0Y3r41hk34BjyrJTBSobOcKpky62PZn6Q43siqrxWYiUXjkqlTk7ynp1cyPGrMs8dOVvzKWe41B0qq78HYGsUfQpMrdVjlvJDk5OrUd5JOM7qLA6hPNEiRjJd73C0BJdLF66U03+dVEY2YjO3hVKqIm4GtppxkGw5KYq1iIyHzy5xk5jnlAKBsLo6PhEfx0OBG4TvyuoKhGctR28qAqQnlKmThy/SSVB5tmE4FCarO+CayJKyRbV8m094VERWOEiZsxe4taIYEM6sL6KzeKEBXGZICdNWTF4VCyqAH4kbPPvssjjnmaOy///449thjJSArFclqZ+lUqciF5i78meX28Ln8y1bsobNPyWqzqLP5MbU2NQO+zKFXYWpVpAxyHjzYZQ3VWCN6E2l0JoEZz/Xi2uN/DjLgrjz1OHxzEpAqLUIq44kMa05rhKslEQn+hn4UJYjqRAo3Pvw+7jr8Boz/9s4452frY0JrEuc9D9z6yz9g8oFb4LQDNsCWFIPhNKIL9JrAQz4w8/HFeOTYS3HSDWfihxuroPCxHHDOzBfx2pV34tjrz8L+GwITpVBryojjpbOBc370U2x67N740a4bYSsLGBssDgbKrNyt4Zw42WNC573wPgO9xYuXoHVYmwTz73/wNkaMbkbVzuJYAnrffIwe14K1prRLJefGGbdiwrh1cNUVf0Yy3oaIUQe7CkSJtUOTvh/bBZmMsHoUVpBCWWwBf5/ZdDhqSK3/YNKI2b5k5WxnrjhGQN0KGui4UnljFU4NELOXH5hoCcFVBZpCtRHr6MDvlmuWHJ9whPH/HmP/pe/wXw/oFDYJSW9K/U2pwIm0axB1DgJ62CcfFAv0BQBXeQtFLhjCBqQ4eogzkOjo6EClXEWmLi22qbZTQqnMDJ1ja2oenYA+MJDFyJFjMGXtdRCNJOG5ZDWbKNtl2HoJhl6El+9A/6LX0f3hc6j2zUGd2Y3GZAXpJI1ASii7FspeBt25FApOA5pHroeR7VsiPXwTuAaFZbj5K1EZAjqd3tjLJymOFzQBXEnAKl90jmwR0AvFKnp7+0RVbPhwjq0x21sFoK94uDgPKrPDBANFRAtlHsLxtGK5CCPGC9uShDxkszOvbuRoEl/Dq5NUocyXoqfyCrus6xbgeBVoFjcKWm2Sg+DB6+9Bc2sD8vLOJtK80CvBcEC9MgOR8WYp43sw6PLh6yhbGsrSmmd52UfcduB6DnK0+XJ91BVZezGwLM7SoY6Gog+TgG6R3FNFolqRbUgB+upn6AycCOKhuEzILg6rTvxMPL4sn7/22mv40Y+OFFIcS+7cbGPRpARfzMpDMhw3X/5MhjtBfmUZOv3MaWtGslKERCW2OHgeDfY2y5I1keEvIjoVHWWjAUutegH0657L4pYTfobJ++6NE/fYFruPBFrdAWkflagBkxmNoqNJ7SRfzaGaKKKMDJYgjvteyuGCvS7DqK03xXm/3hgTxmZw/rPAH0+/Fu37r4NfHTgd23ykNtgaTD3QFe9x6vI/tQAPHXkNfnbtr/Gj6UBa8/EhNFxw3zzc/Mubsd1PjsFP9spgPOkUjo+yqeG3D+dw10UX4bsnfgfHbTcFG4pXupKGpQeBEC//pVv2Z3+zVQP6cAH09z54GyMF0AcCQF8ggD5larsY6My48Y8K0K/8E5Kx4YiYGQF0akGo/XOIG8gsXclcc8RWVXr4Ves8KSOWJLiGLaflWpQSPgogywR6zcSMpFaDAYTau7+8DR2Bf3tA/3wnk33WgPAWZOgyby6APjRnLsz32j55OKse9t8/5UPUstzD+1zQXZ2dyGU5h55BisYsXgWF4gAKhQFUqiy5q556V1c3mppasM609VGXaRYlNt/T4fguCk4RsZgHy80i3/kuOue+iP7Fr8EvzUNUH0BdSofrUWTDRK4SRdltQjQzHmMmbILh4zaGnhgv2SphNBxZ4/18cQADA0pFjLapibgCct4n450/E9CzuZII3xAwWlvbVKfrswB6bcIeHmP+n1zJAWOVGdtHNqh9tg8/GhG+OsfGGG8xy2IXk09lJzPBp4SG5FEm70VEI1QzUxWALEXpHIBcQUtYsVSKraJguYhH44j0e4jHlL5/NevCaqGAhRTv1Ctwns4nq1uTuywhkAAWs114voM8X9TxkSlRo91AZ5T2nAbq6HvueihyTpsZoM3Sn4+yRhWrof5jbaYuWUzgIVCrxLX8fUVqU/PoSpqY32kkxP+zIqYIBPH8MDg74ojDJUM/5phjpH9OQOdYIsGcAM4bmfHMzBmkrYoUR9KSAnRqoNNMhYBuStmdZCVdr8B0C0jTgtWxUPBTWGbUoysFXPf3Ptx0wvGY+PMf47tbrY89WzVM4UEf6IRXtpFsGAW77MKK6XALHajWV5DXGvE+6nDfi1WcsccfMGn7r+Hin6+DMRN1nP0MMOOMazFqv0n41f5bS8mdgM7lsAzAkxxHe24+njjsavz8qt/i51uodsBcA3h0CXDUWffCXTQXv/7DD7Ftmyqhv9MJnHrxfeju6sJ5P9kH35oYx2iGfS7Q4zmIWqZq7Xy+Tej//NmfB9CnTpsoI7choF95xW0BoKcF0Cnvy8SHvNPwpsrual2GQWLYVw8fI+tckDloXbJ8H6jNhaAtGbY8JnDxCwRohnpoqnL65e1LQJcjIIUdTQnFcAOT/qGhsnMZfaoBmFDLXZ4YzKjL3U9RGaots3OjlZn0YPWzN93d2SUZeiaTFCZnodiPXK5fPNG5KTNLXrZsGWKxpGToI4aPhudxdltJWxbcqjClKZli55ZgYOkcIcjlet6FXVoq1qBCnPItVL0ErMRotI1cF8PHrIu6xnZ4ZhNsEpcGZ9C5Pfno7e9Cd3eXSIimUmmkkmkZcSI5jqV3AjqZ9n39rCSUhfXe3EQ/NKUzv9KSe831JxyEYC2G2biquvF/gxKZXRYGO80YXl3YiVYnZ4kAACAASURBVPf7qliQ81Cw0hjR1oCNx6j+tWysXhGtDE7IqSMGU3FUUxk96VHM7ikNzfY4sZmqnTEDqEuoGIDvKr1wykcPeDDrdDhUPhMfOKUvHfbsHUtDRRx3+L4+orZyzyuYLjTXR7KkXEW6IwrYkyTweRqKFkf1PEQc9g092GTlfg5zFoKxrOWa0TVu4ARzfpmWgf7+Pjk/s2fPxiGHHIwDDjhAyHEcR0zE03L+uOGyz15r4hIGnyvP0Ano1GzQEHVj4o4mgE4rU5Pe7BXoTgHpWBS6Y6Gi16HbSqM3BVzzdA+uOf4EYJ9v4bB9d8P+o0ys7QOZYg5aviTmQYqkQmGRPMqxPIqxNryJFG5+sAdXH3wTdj/1x/jpXsCwZuDXzwEzz7kWw787Aafvtx12hOp185zSG+CJj36+4ul38fLhV+OYq87Fb7YC6jxgoQ7MrgJXPNSJe447Brvdegb23rRdjHrufaEHV/3sHGy1x+446+gtMEYHmopAPAYUda4ZB2mRrlmzb58H0NdZd/JyGToBPRUfAUtPyrUUkZbL8uZTYgYlXhVD7PdawmbYuuGlzjUqlTlykgaJoYyTCfiDcl+DB1gan1Ip5fdwr1izj/+/8tP9V2foomZFAA8AXdS1dPYjgxJSDdjUlnZC8PlnAT0sYdaqxvG5nDFfuqQDqXRSAJ2Oo1SOy+b6xKSFIMteV09Pj2TlnEOfMGGSzHrbtgvDoiWgIXrguluC7ubgFJehMDAf/V3vIzewCIVCt2TemhaBEalHfVM72kZMQbpuFKClYFgpOB4zRCUqQyIgM/plnUvR0bFECHEUlEklOaamRtZCcNc0A719ak6ePtr1dbQ3GQL0WpWxmityKJInAT9IxkW8R5JyXsVV9UUAlbGzKPJmCp2ehvtmLcZ5N96JhYv6MWbd6Tjl8O2x2WgFxF4+h+FRXTIKBxHhu7NcTlW4lygnO6sLy95YjOb6BEavm0FjWwLtqQyefett9PT1ozWRxIRIDNutPQkjSaZxK3CYggg1x5Mv2BypU6J2VQZK7MT7CtApxlOh96brIilVAtVrZ+k9XjXg+QYKFkMDDYbDGXTaprL0vvr2qQyeeGPwN0SI4+vRowCSoXNagtr7rLYcdtih+M53voOjjjpKzhsrPaF3Pdcpb6FKHH8mN2LVgE5OgI6oE4Hpc5RIZegEdBhVmH4FUU6I2Aa8SCP6I2n0xIEZf+/EJSedCkxZFyf8+ljsOwZoLXgYRXp8sQCPMp2JGPxsAVpdBEsrnXDSI/GPjz7f72bOwdO/fRAHXfNjHLalCuZ+/RJw93lXoGX3dpy93zewG9XdKtTpBpZETDxGtvoT/8Cck2Ziv0vOxG83B5qCSs8/ysAj7xVx9ulnomnHzbDP/ruI9v4tf5yDWVddj5NP+xmO2LpJxGRiBSCZCAYg4IKyU7SFXZNvXwSg3zTjNowfO22w5E5A56RkCOi8z/UkttAr0XUPj9GgNGxQSZK4zVPXAIFd3VegLkAfcGkGj3HgnyHM+sDSek0+/v/Kz/YfD+irGpvg+BnLsaLTLmQ4AvqQ3akEgEE2Hl6yKioc6hep7XTVZZ9QgYuAzsUaLmj2x5csWiwz6Cy5xxPKPpWAToMWlnCZoZMUx1nw+rpGTJ68tnwXAxQrDl+PoWI78ByKJZCIVIFT7UUuuwSF/DKUK5TcYFWAYFyPuvrRSGdGQNNSKJc9xESvm2Vgmrgon+pSuYjFSxZhyRJF2mOGzp45M3J+J8ATBKpVB339WelxNTc3C9B/cYBOROQMmwa36iFnplGxLBkjuvyOObjx5r8Ab85D07a747jv7YQDt1Wl9wTzXycHzUyhDFMy8wUArnmqGzOuvhFYvAQb7fEN7HXgdhidiUoZ/qYXZ+Ghcy4UoD75pyfg0M02FO91xxmAZ8aljZCiCAszDrKslF+tAHqJhDYCp+PA92w4ugPdsZGoshTto0jSpKbDGgR0TqOzSUunPrp3kY6nNsFwUwu/K6AeynLCtVy7YfLYq1EzNbbGtaWqTUrNkPa74e+UsMyJYs7COXROKhTyZeFFELj5OgwguSnzZ36Fc+yqClBjYiSEI9LcSTDSEKNKF9mD5FAYPqqmDd+wEafpWaUKvaJDjzWiT8+gNwbc82Y3fnPWZUAlg5+ccTz2Xg9oKgGtcSJDBSUvBtszhHTFw8XzyErLc0Xgx2fchcLjC7Hr6cfi1K+rQPDM54E7z7sYI3aaiHMO3hnf1IC0GixAV0SV3H95/+t4+/z7cfDvT8FP1h9y18vydXuBS+54BLMeehS7nHkmGjLAzDNuw9i6CM4++tv46jBlryszHA6XQRlRYbmLqtG/cs/+zO/1RQB6bck9zNBDQGfMTV+C2rJ6OHURkirDsbYQ8CVIlBYROS01YC7XgcrWQ4AXkBdwV9eC9NQDUP8S0JdfDv/2gP5puvqrAnQCcTwWkwxd2aJy9nwIrAdBPNQPr+3xBscxlElZ2VXGdUsmMme2eT/MqLigK+UylixeJAz7ZCouoM7+KgGdZXfHrQqg89bVyTxTx9prT8EIWqj6/MzMGaNiWCabOTmjGjPFMmwnC9vJw/WKIs9I28pYNI1opE6UUXyPso2UtKU6nGJEy8iH50rPdeGiBQLonDdniT0aicuoXDpVh7q6BnkuA42BbF7AnTad8Rh78eH8uSJ6fWzKYIWSOwFVdcnU1qhK7qyZ19hh6hZKWhQUiQy10296qhcXnn898PxctO+8C04+cifsuIlSCdP9PKKehbwWxewycPWMd3H7lX9G2cljq4O2xvcP2Qmb16k+/BwAD87rRMcHXRgVi2OzkY3YaVw9RnGAz86hZKkgJUOuBT9SWFLQFGGul/PpYR+V5FuW58lyp/Ka78BGVXgapqPB9Q2UjAiqonfPmXofBgH9c2i5cz0pwpFSIOQXN9a+vl7hQHi+i0jEEnIlM/QLLjgfu+++O/bcc0+xT+Vm3N1N2hgwYsQIOd8UluF5Y5k+vL9yQGeFQkPMsQTQudlSXKZiOvAMB4moDrtYguWYiCSa0ONEMRAz8VqfjytveQTP3/IKdt5/fxy2+0isT9k3rSBBVh5JzJrbi3nzSxg9ZiSGj4SQEGfcNx/3XXEtsMl2OGjP7XBsICxz8d89XHnG+Ziw5QT85qA98O0WIE5A1yABxF/ywE8vuwfdf3kVJ1z6K/zoKyRUcg1UhCDJgOHGJz7Ehb+8BJuceg6ahlv428/Ow/eO+y6O32msgDkfz+46iwiRSln0EaSstoZrgX8eQJ+2ziQpua+YoUeMlJTcfeHzOLL/hMGn1KYC5ULeD8cqwymMcF8QxrtUwAIAZwhfA+aqJO/K/zmuItGFQWsI6LXv+Zkjnf/AJ/xHAPqqCl6fBugJsYgMAZ0qcTVKjgH48PVXLLmHa0ENSqz8pgDdlk1VAboif/A9q5UqOhYvkl4+hWUymZSAazbbJ6BerZYlW2Zvs2PJUtmUp0yZivHjJ0iP2qAOsUPBG5Y6WXpXC98hINJX2HDg+RUh2zFji9Bu1LNAp0kaVsRjVAbLweTT1ZAYbKeK/oE+LFy4UAC9paVVgJojTqYZRV2mAfX1jXKhkX2fzRXk89GHOxph8fOfB3QJIVY4eYMBmgjLkF1jC+PG0aOg6wClODkqxZGiJ14q45RfXQF05TFxnck44ge7YodtEmLIwpzptbezuO5vc3D3rQ/B6CrgxBMPxnePmiwlWk4P8x1olcnNnMEESXUs3ZNMNcItI2Lo6KDiVGDyIvIhQV+PvXnWEDi6xt+HOZqo3TlA3Kki6lWgu0UBdsNllqGjqlMgh0N1nPehcF1ZRDVWN0MXY5RKRQKxULZ16dKleOON1/Huu+9gs82nY9SokZJt01b11ltvwdZbb40NN9xQArGe7n48/fQzGBgYGPx/gjjbQXwOA4SVl9wBn0GwryHumDB9Qx5Lt7WS5cAzXSnJuqUqYl4EyVQzuisaSskIOi3gvie6cPZev0N0o01wygnbY4+dhqEPFalg5GBg5lPv4o7Tr0dmkx1wwB7bUgUY5188A3jmEezz5xnYc0NgWiD9ev3zVfzu9N9jzIbjcOLB+2KXiSqjZrDFtXL9K1lcdMbFwIvzcMJN1+CH26hzzZArLxyJBO59ow/HXXwfUhM3w7RNJ+GZi6/Ez37+Xfxg00awiZMRaqUhRMwIKzVcm5HI0BD2GgoQXwSgfyxDJ6BXgXKxJONmPO8hiNeuF1Ynw+pnmKUrkKfHALtTwajZYL9cldrVvq3BdtiL90XAio+VLF32aJWlfwno/2YZegjIg30XKYPXDD4GPcTwz1oRwEMCWphhLPd9EIqHFiR76twYLYv9ZMXWDAF9ULI5SMvlW+DLq15XfYpP66jxI5OIVC2XUSmXUC2XpH9dV5dGNGYpL/JcX2BhOiBsYxpl0N+aF81aa62N9vZ2AXKfll1s6BLU9Qg8jjGJIp0Nx6tCMwkWZEAHc5uyJUUlGCA7VTds5At9coHRYKVQysl4E4lUVIbjps4ZdJLhVP+8Tlju1Yot7Pa+gQGMHDkSDfXL989V6X1o/nVw2X0s+lF9WzE4FaGJoYydx9GpOjDJAaCvvLJdkC+CKEul1z3fi9+dcw3wxnxM+tau2Gm/b2CHr5iYvQi4+eo/4Y1LbkVmu6/hqOMOxG5b1wlRKil6e5qIwtCq9ZFOYMk/BtDeXIdxTcDWI6j1TSoc8DoMzOopYExCzUTHYkpAhvrfHtUj+1QgQJGY0WzKekCbDgxkgUbLRYpa+15ZRtVE0VYEYE3J0sVO1GUGv/o9dJLiuObT6ZSsEZ6v5557DnfccTu22GJzGOwhwZegi5k8zzO/c43zHBUL9BLIYObMmfjqV7+Kgw8+WALHYcOGyeNWPbamwbdM6J6GhGvA8lRJ3jF9lCKOCHpwjdFmNeoQ7GOwzQRyuiViPN0ecPF17+GxG28CJmk49uTvYeomE5GCLiD8yDygZxnw/K0vAI8/D4xoARbOxv8cuS++dcA6WC8DjAiCsb++5eKXF96A/lefxY6nnYJtt5qE+gyQd4E33i1hxvmXAPTefn0ezp9xAXZYG8KT8FCCyRFG6Hg/D1zw137cdtGtgBnB+gfsgPMOG4VRov3Ofrk0r9Q0BZUKJXA2/60Bva1lBKLRCD4QYZmhsbVOEZYZJmNr5KTcessdmDxxA5x15hUYMWxt9PVRwjoBU+fo2NBFXQvmn7jn1ujeq7u1KVHAWQ/G1UJAV8EukxVObriw6fMgpDsfhjkUcEq8HTLlA4wI5+/X0FjrC/9Ya3yG/kll2/CkDVmdrhCl1Cya2hO64mJjfVf9PtByZ08nGFtT4jKKSakU4oaYnEpYTvV1qkT8UCapRv41fC+CUS3IqzKSL1mVy1KpXUGpkJfSKAVmkkm6rimTFhLj6EvO7EvNo/ejaleF4DR27FiMaB0emJRwINqiviFsVxeiFpnUFFTQqYWuqbEryQhBjXqWe6lR78N2C9B0Sska4vbGrHzBggUyrsRRJ5WdKzCnDWsqVSfyrwxIRGfe89DW1oZ0SpWmGUVzbl1l6qsuuat0l5KoJCVE4WsUdBy6xEVyNyzF06ZRxtg82Cy/6TpKegIfkPA2Dzj9tzdj6ROzEPna9vjeYTvixtsegvfoA2jfYjPsscsW+MbOoyXzbkIBDD04Vb4UEcnQb3j4H/jbTS9grZFjscduG2CfLZrQDA8F6HgUwF9emY+7r74fPz72SDRPBF55ax44Gz/3jXdReL8LI+rbkKyrw6jhw9GaSmCbTUeipU4ZeFj5MpIui/slaJ4L3SNX3kSZZXf2AV1Heu2fJ0NnRp1KJaX/TaAmm/3ee+/BxIntMkFBCV8GtvQ7L5WKaGxslPO7cOEi8QfgWOS9996L7bbbDgceeKCU2ZlVcY2uym3N48bL+XVPR9LRSHiX64WOa8WIK8AupkaUgXUMmNTNNuMomhb6DB3dGvD0HOCGO+/Hhw/OAMbUY4v9v4uJX9kUXU5ajG0sA3jzmQL6b/4T0LEQKC3FYReehq2+2SIB1tpGFRnQ9AU47+bZ+OO5ZwF1cWCb6dh4953w8muvAS+/iqm774uNxrTjpm/ti4N+cSx+deDmsEvLMCLeKgE4g2A2Hk65bQC3XnEHsGAuTr7/N9hrLWAUPNSLLyD7+GzqA2mP2uIk2Pw7m7MswT8L6DfP/DMmta8vWu4jWtfGQJ+LiJUUQFdh+Mr9LGrbbkN7cJj8qKbb8vKr4Qy6JiCuZtpVSZ8Ze0i+Y7auycRQzVhbAOS1ieAXjppr8Auu8YBee+xqyUACFkJYIynn4168K/ZuP2lR8YncuIQUFkZ0pECxt0Pmu65JqVyZs9SMZrB8SkUuz0PZ5tjF0IJa8X1UGVQ5gPFGMB8kj9C0RfMx0NcrpfV4PIb6+oxk68zSKSxDcM9m+8UfnX1S5Y9eQEvLMEye0I7GTL0yeNapWW4BLjNd+nlqYiZC8o4AuoA6j5muXIuESuSh6rBkHoHr21iwYD4WLVoomRk3cjWmFkXEiiEe56haSr5TWIXZOQE9U18nAEG3tRUB/RPX/XIZOlNWUp0o+RQXVajaNvUg892h+ONHwttEBmZFYgjBk55GBRHMzQN/fKGAW+94Ce/eNhsYvTaQn4/07l/BqXtviG9sAmQ0EprKg8QmthiWwcJC6Pj9na/gTyfdiNiIcfj5KfvhoF1aBfzZr7+qo4BH3ujEo0efi21PPAkD+hL84/1Z2HyTjTCyqQ3N0UbM/WARHnjiKTgfzgVSdTjikP2x0w4TMD4BNBaAtDMgo1e6ZyPiKLZ7UbeUbWOgVLi6gM7JA5bSmaETgAncXV1dePbZZ2Q9bbX1lmoN67pk8MzcN910U0ybNk02ys5lPXjrrTmi2T99+nTJ0hkYqGxeaTKsvOSuwzcjUnJPkvFM1zw9BHRP9N11eiIQ0G0dEVjQzShsy0KO+vyWLna1Ly4GHn3277jvwUfhv/AG4MeA4ZOAZCOwaAmQTEKfOgV7f31bPP3A3Vg0/y1Epo7GYYftio3bCvjKsInwkZCM/66nunDX889iSdeHQMIAxo3FButtjB03GAVvMbDkpTcwpS2CXbcajxYhO1pwK8pbh4py93wIXHvPQnz4/myc9P2d8ONNgJGEe4oXkPdiWqBiOOWClFGQ8npYk2+rKrl/GqBzDl3Tdcy86U+YOGE9AfRRw6ci2+8hFmUtxf2MGfrQkVIEY6XUWAvog76XMoc+lHUT3JkwENQVuY4aTisGA8t7aqy65bomn7XV+2xrPKCHfZcVSykSEYooDMFpefbtJ5bnPzGCVMYgYYYevqbqBylhGRqVyFibrt6DF4fLBcWeDiNGjlh8AqAPZeih8hyfSzbokGISXd1iERN9Pd0YyA7ANHXU19chkYgJkBPUqdg2MNArQjP8nCSs9fb2yCY9vKUZE8eMQTKWhJZoACjswS/qHcrsnY+qnYemK1lE4e5I01rNRPOYmhYlT6sy6/7+++8JmYqZeVNTU+DApgkhTgF6OnB5cwTQybwfOWqUjN0pN7nlM/R/HtAZmcXgaSxHq2yJuB9aoNK/dDkL1LC/bmQkY2IPfD6AO+8Hfn/EjUA+ArQmcfR138TOWwDjwH4qt4le1KMeFCnVSkUU4inM/kgi9Oqn5+HaQ65EpHUsTv/NQdh32yhaPA8lXcfdHwnXXDhzNt486Q/A2mtjwjajsf1O07HWmBGYMEKxntlLf/pN4NY/3oWFt98LTByLY088FN/aeiQmVICMU4SvZ2G4tFHlOjBQNGg8YcB3A/HL1WS5E9A5WpjJpCVQDDewhQsXSGaezvBcks4FAW3Ooe+11174/ve/j1GjRqNUVJk6e+XCg4hGRViG65yVIN5fNaBHxUY15fiIyKicD9vyUYiQ6a5BsywYroZYlYBP9r0JL2KgEjNQoCc6dOEhUHntg7nAP97oQNGOQE/Xo88uIdYcR8x0MCEZxTemAh1dwF+feh3XPXYfYHfggpP2wu6TN4clOn6qDfNKB/BB1cXCfDfWm9YqdqecgOjrB8al1TlLGGUk5FkGCraKhYUY9wZwwT4/xldPPQ7nfm+8+KHXOWXlqcsNIUYiHTvqHFcL9A9Wb+/9lz3r8wA6SXEMZNhDbx+/rgD66BHTUMhpiHPf8f/ZknuQka/Qj1S2TOGs0NAvQ1APC/JDZXdvaDzTh0z4rGiuUrv//7f12Nd4QA9HvVYEdAFdqkfragp0xZGa8OfaE/qxkrsamBhcUOFrqucOldlD+1QuSWFqkqghGboPnyWfVZTc+Vq1LM9aTWOW9JNRC9mBfgFSRp0snaZSCankUSmuf6BHyHHUdydhTYhypaJk9E61gvFjR6E+U4/G+jbE4vUC6L6rwJqALsrYugtNSu/8/Jqw4sluVpUJG11dnVJqJxGKPVYCOtnO7MdSYpYZeiJBhnxCnk/972JRaTSPGTtWgouwgDYkKrMSJsHHpF8DNXSWYzmCVavnLgYr4b6nfkNXPNqhk8k3AAOvBNboN17/Bv545Z8ApwlYfzvgzoeBacNw4h8OwDbrGdgg8MkWcbMqSWtFlFIJ3EVJ0Fkf4q8HXgOMXAsnn/V97PUVlsup+27h3o/W1umXv4Bl598riiKHnfl9HLTLaCFGcbOh1CxLvyz5/uWZPC45/Vxg8SLs+7uf4rBvr4WxBaDeseEa/TDdMlJVzs7qyJsK0D9vhq4c0/JIJhMC6MzSWVrnqJpMSND5LGLJ/3/44Yf43vf2w49+9COxUCWxkueU7ZPhw4fL8xkchFk5qzSDrOJPHFtjhh4LAJ1mLAR0TwA9F6Glqg7NisAUQKeaHIM0Uv412DFNgL0/V0RTYyuWlID+LDC+FciWgNkfAvVjgW4fmJBWJEauMgZ8BO0HO210L/0A3x6bxvS64Yj7OpysKtHnbUBrUDr74Xri+YpSxK8oCb/YdnY7HsrmkE86g8Kzr3sNL1w7E6ffdB6+OUH5pCfsPFAR5qjovlY1E9XAkOXfXSnu0zL0ENBvvOFWAfRzzr5KAL2YJ+eGHuPKrPTje2u4J38cyGvt47UwOA+YRyvP1NmWUqV30VuQUTagVKEzg9rvVuRbCUGTLdH/otu/BaDXliPDXo2UxT8B0MPfhwustuTy8bK7Yk8KYTLIssVsIQB0KQVJBKpU5UJA9wnkzMy5CGk1WtPDWbHUH66lsNIQbpDSW9Q1xC0d5VJBwJSlTgIqN+do1BJt9b6+bukdl8sFMWOhAAw36Wx2AF1dy2R2nfPEwxpHorGuFal4vWTUiqxD4k4VoNhJQD5x4KFiu6hUVVCyeMF89HR3ynsTCOrqlM85Px+/JxKpwZK7odOy1UYhz2qBLtlcSyu5wiHqhpI7tdI7K1xNHyPFBRcc55drCHEikS+PFVkJ+c7P7dOzOyDGcZDvBRe4+KrX8PKllwPDWvDVI4/A9A1H4aELHsfs224CNh6OA48/BKfsNEHGjthoiDi0Xy0jG4vgIei4/vUFuH+Py4Bx6+Jn5++PPdeHZHVsBswoATff/R7ePe8vmLzeVPz09J2xzhilQsYbQYZg/kEZePalblx54fXIznkb+5/zCxy463i0F5jhebAJ6F4ZGZGkU4BuSw+dvdnV76GT7RuS3bh5sf/N88I2CgVlxDOaRjvlsqj+HXroIWLMst9++wmQU6SIZUyOqBH0+cVgjq/F56y6h27AM2NCekvTe549Td0dBPQK0dWMwPINJKoaLKrjeQ583YMbZ/tZR743i5bh45Gnw1oZiGvAQL8SbmkYrqYIuEKiXhlNOmsrQD+AN4LJA1ZfRJ+woDoyg/VvC6gUCrA1D6m6tCqjsOTDxUN2WzWLXDKDa2bn8Ha+iLoGFw8/+iReu/Vp7HzUsThxn7WFBT8RFcRoAFSOqZ5bvCKtIRscMQ3cAddwwPg8GXpYcg8zdAL6mJHrBBl6XLU7VwroNRNDtaTh2lhfhGGG9CI/ZmUa2JuG4jIhFhDQ+VWu2gLsYY895O18UkK3hp+mL+Tj/dsBuiqHc+Qh8CuvcTtaGZjWgmoI+Or/ArGCYOyiNkOXfjO/pM9DYBzqsyvpV2UD5Qh2DXXRVoxUwygxrBSEn10WHJXqSFzTfNmIlfc5BSsikqVHoqaU3R23glIpXwPoHorFPPqz/ciVcrCYQcfqkUk0oC7ZiPpUPVIMCiIGqlLudeDCRdW1Uao6KJSqKJSrsCtV9C5dSicKyeKYmZNRH37GENAZIESjCXiuhgGReq0imUxL7zwiyh/KcU51E2tB/RPW6Apz6LVz/EEzIMDwwBOdpQSTwUkEBUeDbSmgXVwG/j7bx58f+gDP/v4yYFQK/3v+z7HrtnEQxz7sqOCiS2/BrOufQHL6N3DgQftjz92A9iRkrC2OErrg4F2kMfO1Ltyw2yUwJ2+EX565O/bcFBgfAMf9FLK5fT5mHXEutj90f5z8m83QECGIuNBZNalq0MgwpzjJPOBXJ5+LRX97BN+87CwcuPuGYuZR59AvfACmX0KGaaMAegQ22ziuLUpzq9tDZ0WEa4nmLGFLiJm2CHb4HPNhu0UFrJxeIKCTyX700UcLP6JaUb3IUPyoVhmOgK70EwJi58eEZQjocQXotoso+6G6i6pk6NS7N+DpdL6zkHZ0RCmGxFEvrscoGfAGEnoKvb15aA2NiMYtlHpLSCdMRJIeuvIdqMRd1BsppBgBdLtAwQLqU+huJM1QnUu3WEUmEZH4lbFrnt4CnDhASWpwJWo2aMNkfeYGBtCYJg/EQ4dh4U4fOPq3M4An7wTiacRHbooZFxyDyXGlJFePLOIssNupwPWHZ9oCHKb5QYS4hjfRvwhA5xx6SIobM2Id5HMQ3oy64tVFPbROhq77muLl0BTQcoCuiK5hhW9FQFfyr4qRLKAezKmHGTpL7gLu0l9X45+1Sd2XPfQvJE74vC8ytOuH55Im0wAAIABJREFUJffQYkeVsNnXJgvdhCE+uQwTg5KsnFAaaCgFp1AwhUQq9vfUySYrXLkJUKk73PDkd2HpJ/BIp50qWeZUJFIOVqywa8o20dBRrjqrKLkr0l3t+A9BMlRP4mtSVIRgyp48tdPJZGffPlPHnnVU3otgXijmUK0UlUa3W1XffQe5ch7lShWVkitOpFEzhlQ8haSQ2iwkkhHQfJTysGW7inypjIFcEbl8UQRvmjIZ1GcoHpMctN/kJk51OBqx0A6VJiwsu9u2h96eAZRKFTQ2NmNYiwiuDio90Wlt8MIMZ/hr62vhsginDgN3NTVxGgrL8AoOyG+80Cs2EE/B1gwhqYW67Hc/mcWtdz+BOTc/BmOz6TjyoJ1x4M51mBolf6mKghnBn554B7fdMAcv3PcqMHYMjvjfQ3DI7iq75ugZuecvA7jr8cWYuf81SEzbGMf/chfssRWwdmCNevtH6mWX3/QOXvv55djnpCNwyHFTMCEOeL1LMaGxGbZvoN/TsFgDnnmjH+dfeAPmP/civn/xWdh+8zHYkPjDOrGeg+WWkCLrzzNQMCJwBNA/n/QrFbq4xlheV5l5VErwXLOie0BZYF2T/yegH3fcsSIqc+ihh8osL6su7MMzmKyro8e9ItkpUmRUNsmVAzqNzyMSkMRoUuOTKObxz0PZ1GEbBqoa9Q8spD0TMZdGNpRjdeDEyF8xUewpo374KFScEvoLWTTW1cEyHNjFTuhxH44ZgeM6SNrNQDUupE+WWfwk0FMBGmNAT1cfGloy0iThLzkQaPLs2jmAtplmHBWkUBUFAs55VBCnLXGyCTf0A08vWob+jnfQnmnCZiOnYb0RQKuu7HljAa9dd5MwmS3qRaHEocKFFkrHhYs9TBOGEGvwXm0RK7gOwnX/eXfLT3u+aoOpTxLep47/kkVL0NY6XPYJjq2NGD1M3NaOOf5QdPbMw+ixw7A2zVkMAzNvIqBvgHPOugqj26YilwPiUVUx+TwZOiudg9VPtTsP/jmDpfQA0CUFCxTjlDQsUJH5dAK6B4cVvIBEFwjRhUpVNbW/4D2WE8AI3LZqDuTHComfeJA/bUD5087MF//7//8Zeq01npyNYIwhdOIJZpk5TiZALrKWHLviP16c7DVT17wMw6QphQPT4EKLo1hQmUqMdTy9gnKZkMBZ4jR8N4pyiRmFg0QyKuBGK1PKYFqWjmo1GMUY7LHzpA9SNAY7vZwlHlqEQ2V5xcIGKFyzeMliyWaZRXGjZJDA8TNupLJAxbCFAjFU7erCsqVLEItFMGJ4m8jS2tWyEJycalVFoo4jr1WlRKZdgO2qz06hGvb3JdNlS0J6SBSXURm0fDqNWvWGbKYMbAjktHPlRq6OL3vmURlTI8udcq8Ecx6f3t5+VCsOMuzZNzZJJSHcwpZfmv/cQh8qpqtqqCQ64qoSlOE0AzZd5XRTgJxnj8Slmfd24fzLZwDvvov41zbHQfvtioO2bZZ54UZnQExXXC2FHs/AXY+XcNmtj+PNh58Bxo/CIT/8Dg76TitGW+r13qHG+/M2rvzW6bA23wJH/OTrOGCLiGTo/Hx/6wSu++MiPHnetdj/5EOxw7dHYrPhwFiqnhaACkVu6NgWB+59JYdzrr4ZPfc/gD2vvBg7bzkW0xJAUxVI2TnEnDIiDnvoBipaVHTmfZ9TCKsvLBMqDzLYXF46NlirJKkF647Sr0cffZSU29lH5ww7AT0c+6nloajAd0gsJPx5ucdo1P/34GoeXJP5r464qyNCWVuPXtYGqhHFko85QIzudtyFdR+VqA+bRBE/Kufd0EvwTANlMwGSRdNeEZ5hYyDCV42hvpwZKpfzog8Xj5TZHSDaL571JaRAD7SEI+4pAKWPWUSKx1Awo+jwbTRrJuqLi4BYAou1OvRoJLmpPj2nG5IBL0NdzVQ/0GH5ylub65BvTwtVWaZScyY5IMgixXBIGS6HQWoNTWewgBVej0PNqU++ZrgNfiwmrkEbBtlqKqdGjlpATYE3x2ZFi6Xm5Xm/UChjwfz5GD2CokMRvD/3HQH0ipvFMYEf+pjxrZgwabQEdrfc9Ge0j18Pvz/7aoxunYpyyZSESv3ZK4e/VVdNPw6kK0JcCNDhO4QZd1jZK3P8l9wIJ+QFkf8UHA/dQ7VahMZZeZk0YoJHzhUbb1x7vABdSUhCMZvwGgoFbHjgaq+D2jiArdcwAfzioXn1XnENAXSpa6sMOMiMB5nnPktzzCSCjNxQgGTwxPiGyGpKWccIZU45sZWQgRS2Z5TPN0kwOdiOAnQKIuiokxJyuZIT2VXXYTDAbFmNXzEwYKYcKhkNTkcHs9BDfeMwKx1a1GoRqyWXzQ1IX5q9yUw6g2KpIEFJ+DMDAmYgYd++kCeLvRuuYyMWtdDY0KDmXX1GoDbKpYpIxrJEqsRjyjJyxk1bKgGukgFVJBHAEyUmtW2oC5+jSJZ8abwfjQq4qxElSocSwJnpKalXMlnZa6XVJkGds+j19Q1ipaoukNVbeILdapx/sEivgqBwEp37N/MsQ0xWSIRixfXuRztw7hkXAfOWon7nr+OIg3bBdhs2YIqppDkTlW7oJkEqibxrIBsB7noBOOOqW7Hk4UeAyaNxxDEHYb/dxwrbmdaa97zi4urdTgE22gBH/WxHfP+rjWKTySP3ahk46w8f4pnzLsOu/3sk9vreRExPA5P5S+7ucaVE1mcAdxPQb7wNPY88gr0vOBs7bj4Wa6UVoDeUc4jbFSGQcWzNpmSvZNClf1tApyBOVPfgGD7yUWavhijGxV0DUVs5HFUoj8rxT9cXUhq/XEMFQAR004vC8h1Q2JfaAgWrTgC0zinA06soJpknR5ApJAVIq8mirJuIk1BLhTduAtFu1qFQAJ8fR5oITUAv2hJJ9KSjMgnB5xK4h3fPQ11dCtCjyIu0sIUIDNSFLV2KzvD8KEM9eW++JMv8vJ/if1JcJiwXS0RK0Jd8dbABJbtDWFEOE1AB/aBaOJgO/JMX0j+XOgaZqjo83MM4QcOb43iSsLBttrRjCYY1cpplBUA//jBQWGbMhFa0TxwlgH7zzNsxcdy6OO+sqzC2bR2USgYi3EPkb6r9A1cI7T9tg/iU36/IUh8EdO5vVGuUqSEfjs22kyd7ugC6waqE2k/YBiKgqz2WQM4Sz/9j7zvg3KjO7c9IGnVpq73rde8dbLrpHULvxRQHSKgGQieQEAg91BQIkEcJnVACoUPg0TvGBuNe19u7ukYzI/1zvjuzKxuIE0ge//d70Xubtb1aIc3ce89XzjmfmpGnBiMV5X64ba9+cCfUuyZmToC7vrOlkkxv3Ers25+R/+xv/n8C6K77m+pbu6VtbiVmmYplTkB3snMhxKkM3TQsxGIs9KVRMDPSTwYHO+QDyqXK58zT0BLQvJTgcLvp8HkqJcJMpuiuFVAe6+KPTkYwFwmHkgRQKLixoJvxuJtYFczI+lbZi7r0bgYjnR8NaGtvRTgcwuLFizFt2jQBd7UENBgFQwIIvpIqbRK3LdGf9/X2IJ1KYYgjJQr4dSHi0WqRBDaCK4e3mHZODGQUKUTNwC6fuuVuCC5yt13h86qyPzXCJSfi4edmRs4yOy1cvV4S4xiB+8TrmxI1/mxQbZ04iwkgf51xzD+zAt1L69YeJe4gbY9NAjrCeZGHV3BzcdrCG/MW483PlmLBimYMGTMZc/bfE0eMU1kV3bs4p9pjWPA6I6A4wZQZveEBXl1s4afXXoeeN18HZm2J407/MbbfcZxUTf/6QTOePv4G6FMm4+yzd8eJu4xFHfLII4gPS8Clv/4Qi2/7L2x54Uk44biZ2CEYwEQT0HM84Isw4h5wBM7jH3Xiklt+D/PNN3HwrTfi+INmYrgXqC4AFYUUgqYhg0zoNkb7VzFmYYb+HYazfJ8Zum57EC0GYWke9IW8MH0e+Eoe+Ese6FRaeDQYAfWdM+NpPEMKKT3w+8IESw3VVgBhy4JfY8gGWFpc8DlUSgKePOyIDrPkQdAg0bOEot5HayGxai3aBOSwAlzNkPZZgf/uJM7ktxCA3+ruwMu9bSjVDcGieStw9U6zsDWBPU/JO3+H+TIdFAHdXZOywG0xoOCJ4YqrXHD3qRRYRaQSVLgZugJ095hXVaev8kYHusb/HBxsmLGz5VK+D1371fISu7w9p+QuVRknoehs70BNZfXfBfRx44dL9Y6APnbkNMnQ/5WAvrH4pLwHXg7mclk5rZEOciSdFliJIqA7lSURH5UQ4Hxkp90qdrHUWTBKg1dyR3VZlNqpv8Llclo4WcPpy7s/cwFdXWdmiu7h9c8cfP++537vgD5AgnAjVrX6ZZG6nr/0WpexpooMpxjuqneey6ZREedkpgRMM49YpBoaIsimNJFmhUKqDQtvH4Jh5ZhWMOnOFUHQH5dyPYGLG4M3SPfpEr0yW4/HQzKAQD3KAX1ghzI67GfFr0caclyzLGq827Bs2TIxhdlnnx8g4BdXcPT09qCqStg7cqTI/GlnWEFPdxc62tsRjdCtLYhwSPlq8xDhpmSGz6w8a7DqUG4dOlB6VRGnYpEPkEWYpasvcVkSxxyPEKTYboiEOVWNrQBevyIymRx6e/skwGGZvbZmsOME9y9YlBsedHIKisedHKAmPOgq5OD3R7DOKGHB8nXQIjWoGxmRygvLuJv71Fxr+kqL6EBZpEtmZTjZICGTwP7Wkla8/eVidBRMVA4fidpRDRgzLI5lK7vw1I0vYNOhw3DYAROw9ybDUItuZBHFX/MB3PGXBXjzuZex1xF74IC9RmE7PY6JhoVgpogMtf6xMNJe4In3GnHjPQ+iZf7nmHPReTjyB1tihB+oMIuIFdLw08GE1Z8SS+4EdOUf+68Yn/p9lNxpklNhhWFpPvRESIJTu5INMZ00CA9QkAydA00UoBMwC9R8h9kW8SBq6giRlKklxajFY1c6hi1paN4CLLE34CS3qMwngI/aBt5sVtLi0hfn/XYtiSyZt6fWAMGcgdaHJQO3z/sQ7/zmdmDkJphz5Am4dOoQjOxvnFkyAtURwCo4dpu0SuIiunM+OBtM9XzLzMd5ykvnTWXmLkj1l9Pdde4m4ZKhq8dAyf277KeNweLAa7sqGzpPtra0Ysigeklo1iu5l2Xo4yeMEEB/8IHHMWbEVAH0UUOmS4YeoM+/fIh//L+/4afc2G9+BcTLnOCkYs79ZJdgFlhh5TmoKpGsSPCM0Ln+GGKJbIYJk0rC5IvWsR41RErODIf4PPB3kqaVgRgrtpI0OXfXrXb+B9A3uKNuSUOxvt3HwLbgohHrVZfZ3t8LERsTFMVpLI9kitKrDGLRWlRVDAesoLCdecALb83fi0DAgFmiw1kv8jkWu8MY1jBB/J7yeUP2MLNTgjwBPRTyi5e7eji7cr0+ugrS/x6gKyY9s+4cXn/9dQwZUi8uXeFQWBaQ9GhcaokQmdQIU+rNe7p7kM1k5LP7dR+iEQJuWBYhS+75Ql5K+Hx9BgPumMz1o1oF9gOA7vTXBdA98Ol+eHzKv566UpbXuNhZpWBfngNYeF04cY2AzpI7r43K9t12w7c7jL4mcVFHbP8u98C2StC8mlQ3RbbtHML8u04VEfmPdk5K2CqbUr/O+8YEK+gnsJdgezTRJfOAX1MEumltryuWNH+naaGN4SEvxg0rYlggixA6xVfu/WI1PmsrYtHKtZgwvg4T621sigA4GAwp6t+C6C4U0WH68MW6Tny0bC1aOrqx/VZbYlxdNcZVADHTRNjKCMObIE6CX55zw3mvv6OX+/eZofttDRWWDsvjQU9Yg+FXOgdxUHMyJUt3DFgYXNscQQuZMZ8Ia8j6vDBoWewpwu/lhDwfImYldN5rn5gdiupSqsWOZbomWXFOMnM1SYlJF1MthmykxTFYDsFHtzmCuqbaKi+aGTz47od475c3YfcrrsG5O2yKyQ5LPiJGwDwPykpFkoq5ZbfyUpK71l3uDBegeh8bgpOT/K2/OZyXLAf9b7d7nFOpRMAhp8ZUbTghiQ3MJKdyhX/nvnblqDxvcvkcGtc0YmjdsH8I0B+4/0+SobPkPrphE+TzPgR0lq7/vYBeXnL/CrgTAfpbi6rFqPrnA4CuoHrgpFE9efeLOKPOMPeMdAHbBXWCOc9pyptd4ya53ZK80XXTDcu+y1381/3u956h9wO6U64uj1oZ6wYDtE5VVqyuHSv12xKbeQrQPTl09KxBe+c69HT3SnY+YewWGDJojAxDkv3Pp+vdKGo9SKZb0N7egq6uBHJpD7aftT+i4UFqoo9J+VZQfoGg9VXA2pAYx3erStmqxF5uAauCAM6j9jOqALBq9Sqx5DzmmGNkAzJTt0XnLl53/cQM5bpWQsEwxMaTemJqxkmwo987v/O6MUO32TMv2kKI42vyM7jlIfUOBoYfuNdQTT/ySg9dDwTE2lFVPih1ooTJRDZDMxu+flHAvKqqSqxf3Z+7OvXvshS/HtBV66P/dHSf5KY0JpDPCJ/JmYpiSqGVBznLpv0HJbNBMtkTfYjHw9JayMODbmpXPUrzzjyPObPK9RTznXAQRCe86IKJKqxGvbDhGTbKMoKBYbDRQOhKW0BYR2/BQj4QQcIGOnNAJgdUhhS5qpbESCuPgJ2DVjJh0z5U5qgr/wKvZcpc9O8iW1MH0v88KU4vlhArarA8JSRCGgocaCRmQJpI2Vj5Kfg5O8CDkKUJUS3MlFvzIB3UkNY9MEIBWD7mv2kEKW8z46ysw3D4lqzCEDpzyqlYyGi0mHXMIRx5BN3CElKKL8ELH4XmFqUIfnS3t8M3vA7LATy6thsfrGlFLm1g53HjcdjEuHAlqmGCWhC67DsI5YjVlYukCjJdixpFLFV8fuWOuP6ZVVZC/4ZqbDnwb6xzrjLq9e1MVfDOfW6ju6dzvYEk5bItvi/uaz5XAvYQHR9DIjcjKbepsQmDq+vEQOqbMvQJE0dKIEBAdzP0fyWgl/eov+4s+aYMnc+VcapOocS9RgNVXHUfTOE5DFy/fuCWyqUyeXJTSUUeVtVSF+R58XlG85oT1Pv17s6N49r+55om3+XE3Pjvfv+ALgvWJReUOb6pyy3gJRm6V/mhKwtW1Z/WPGlYpVasXD0ffQmWqHvR3WFg8xm7Yeb0XWEVVCTmEzfUNiRzq9HduwZt7Y1obe1Ed4eJHbY5HGNGbSrZKbNSlt+9HpLhBkrp611GNbC7n+nC5zuxcr+8x/07n8cMmp8hlU7JxnnooQfFepMRM4Fb6bdVNiCvLLriAbIZS2O5bBaZTFqkc5S4sSdPwh5bOJTPKaa8a4nI7+rPavG6C1q1AOgTTzAXVj2Z7l6niMjRqxbNREi6Y3DAxVtCRUWlo0+PiI5X9ev4XZk5fNcsvb8H6ZAQyuNp/jmZUQNHgswGyrYOr1g6n4U3yLxKXUNp0RQ16IzSRbpYdnTaReQLBQQiUenPczun2IvxehH0eRC0lekMeRbKKoY93QokMURKtwPUQhNRGIgwEqAs2kzBpqNeoEoqAH0lwLIhJWfq1bWEhaBtQLcNmXVfoKTLoyHrXHfdtIX5/b8R0Dn2NajZsL02MgENRZLf2D+XeQGayNYyrHJ5fAiYPkQsHbECx6z6UBBGexFW0ERBz8D2pqVUH8nVwNIC6A5y2p0H1SIyA1hoZ4DG6WpxGOr+Sl7t5l/sqyv/No5xhUEujZJOZIKQIT7NAO74OA1fMIq6AHDQBOUEVysFAEPm4HkFuL2wNPbiGYwwTLQAy7nhsgxZ4A8K/91dYe4QIYH49RDbAYf+UGEAwv8+mKvfWx/QVQmY7TZ6BCjvAUdG6/juM1h325I8VylHZObuss0JeMzaCfIdbZ2or234pwCdGfqYoZtKhk7b6v6ixjdgzcZ04BsD9K/L0F2wlUocq5qSkGhytgkuuOcp24Y2n+UmXSrFUQ6ZDqCLq+bAnSh/P24mzn+zWHp3tO7KqY6vwWs/ENRtHG7//c/4/wPQHZKY5LtuH9rZFDRIIYALmDsuq2pcH8tsCXT2zcOK1Z/KYdnZnsCqFV3YYsZe2GX7I5FKFkVa5Q8UUEQLujNL0dG9HN09LWhuakNbcx6bTNpfAoDKiioxKLDoG84B4SUFWuXGCAOIUg7o31R2Xh+aSIBjRv7Ek4/L6NOZM2ZKlOzX/ar0Trikt7cjN3GlElyA3LyJvh6kMykUi5ajL2ekHXCuF1UAlAcp0ocAusWMjRUFdwGrTF2uJRe/Vy1ykuDpRc8Nns9RHsfevOIT8HBoaBgqrHe+P1YAlC2o6ifyuQxSvv3DqX25F9YZn+rSDt3aAo9Yhju80kYxBx9JVk6prB/IUVTHK4kTfH/CmLFRKljQQmFVr5dCCmu+9AblIABGer6B8W70cY2lAC9zcpInqF2uRsYASHvgvfFr5FxzELSkP4BuImcVkCv5kLEIBEFEgh6xGGXGr9OcRcxjuAZtGAR0LwFdasXQCwR0VfJbX3Y2cKD3H2Dl/UPnz99nyZ29f93LyXc2DDlMlWyNYlIS5dIBPzpjAWRFRhpAyAIq80CAo8Q96ovX1vRaMPw98NglhHNxaUe0xAwYnhKG6jGk00CHDcQDwPRgAUPFlJe1JwKu6qEr7LapHZBhMdKo5w+8QLcOzLeBh9/rxqOvv4ts0sDQoWNw5mGb45ARCtCD8pocu2I70wo5PVAx2ln7gUzMoykOJ4H5kUZYKjyKXqWCQQYc/BogfSuJ3sBpoQL3/pzuGzL48oRAmcKoCiAfPDMY5CtibB6DB9f2S7JcQpybhfI7s3HTUuV4/h6/mEzw0dudwMiho4Xs+k0Z+sRJo2TPM0MfPXyK9NC/b0Dvz9o1JjKm2GRTnifTMR2BLnGc2TenUGqa0+vvzwhYWLfkKCiKM5g6z+TEdrL0/rNeiKuKNCeVEac6Iq0N9uC9cse//RH4L/7N7x3QJS91znUF5p5+AhwXss7SsMbpZgXEYmHYNFWxDQT9fuStZqzreAPtXYvR1t6C1uYeWEYUkcBIHD/7AoT8NIXkbUqjO7MQPcllaOtciuaWlcjnC+hosRHyTMfRh89Fbc0gGAXO+KWZCx3aDAHMrzz+4Xs3AOhGIS9gzq29dOkSYbzvueeeiITVZG71cHp2ZBL1U2UUqY3RJ5dUe2crFiyYh7HjRkuWbhYM1FRVy0eknI3ubWwZmAUS/Ujuyytv9lgMGVo7yVxsHQUz77iIFeEPhJHJZMV6ln1+Pmgqw8xcNOrOKFTF6B9IPVxQZ1bvkuzKr5ULTn8/g3cB3TnZNNUD/7ovdVVs5O2sOOsFPbpSk9IvQEhJTnnUfY+uswQJFLyPbku0nwNRBHKcohUQc5T+2rueBjRqoH3oM70I6hzroh75LFDN2ICl85QJL8vFdkJKzpxxbml+WM4YW4K0btnQCwX46KBWskRWRd163gPkJA7UoBdK3wnQ2RZRQ1Rycv8YdDFQU8NaTJFN0qyI92Hp0qU488y5OO6443DGGWdIwMf4h4RIzj8nSNCUhm6BvH/u1L1vMpbh+5dhKwwMSVwFy+oMnHzI+HzoiAbxSlcTPu/rgydai5CnEvk1SVR46WMQRpYScQtYtaYJwVoD+Uwv6v2D0Znuw2tNH2HfQ/fDdmPq8dHba/DUi6/ixIP2xDnbjkQdKP+j8FhXznFeTW4jJfUeFJDPpREKxkRJkKK3w9/K6r95fQVuv/tBoG4kDjliDp6aezH2OPMknHXgRGxRCRhd7RhaG8faVCuqY0MFxlmtjYrBDEE7B5QMYVv29mVh1gyR161wivNcdiHGg1xnsoCLCukdQFcGvyr8lLDbWVRCo9kgJ1B7R4WzDL7lJUskqKblXhJYaAJUWVEhXhQSmDu2v7yH/LNUtWQWgwrMXcc/F9h5n41cASMaRss76k12oeQpwBuwcPZ5p6CztxHDRw/G5CljZC088fizqK8djd//9iHUVo6GpxRHQCdj/O/j2cYydNF7O4+vY7RveP6WBysEZbtUQCwSRKGYEQUTp1LKZ/dGkTUsBPQ4UCLJ1wmTpNFOggf7sVzBigDsBtRuhu4m7S7IC+CLb4SyC+d1ZOLDte4qiMpbrl/3mf7F2P21L/c9AzrHeSo2u0tooL5cdObS09UQDCjzAsvMIxLhAWrIV8ivI5FbicWrnkYyu0puZEdbAt0dRdhGNY476gKMaJgic6vDwSIyxZVo6fgcK9fMQ1PzSikv93R44LOn4KjD5mLEsFHI5Tl+ktGcV24WD7avZ7r8I7dmw+KxKg+RkPfKK68IoNdU1ziA7oK5Gy2WleWYYUuB2MYXixfgzrtuw5Ahddh+h20xdvRo0abTsUmyPR83sI6i7RHyGsGdoM6+GfvwPCTc0az8Oze+eLqL9EKR5Ri9s2fOL4K5qh6o1fzVBUvTivL6Yrn94z8S+ZRfI7ft0M8h7i+n8h1Ql690rwru+Swzm0aA1QP+E09fiQschw2pRTJ1UnyEUoF6fUenQgkkU25ammVYa6eVJ6e28HfyrNsj4QkhCY9M4oo5s2cY3oVLHNQJGElyI7zQdAO2ZomQinI0i1kBjVX4spTRFQrwOiU+Syui4C1J5skvHic+syRtgm+boXOdKhkSg7QSamtrRU3xwQfvY8mSxRgzdrQQMXmoE9AfffQR7L777thtt90kM4tGKvDGG2+iq6tL5qGTsMnJe8zk+FrMRL4J0Ekj03zsPqtJRjSUiZrUo+tI6Tpa4gHct+wL3PGXZ4EvlqvGeDvvUwzwxoDWJFAMA8ESUJkAuhqBQaOB8SOAkTp2O+IAHDZjNF5+fQ2evvgy/OTX1+GEmfWYHizCaG5CsJKef/RYV2ly3uKUuBTCMeUl0W4WkdPjeKcrj18//gw+ef5VzLnxVnj1KDraDTx39ZWYc9LBuPiQzTFCqi8WOhg0guuM8jsgyjYVizlaAVa2CzE9Dsv2oTEYFGMirgV+0dOAwC/6dJmKCfVkAAAgAElEQVQBbNC2UVJ3lQ9yxSoVgNhmuEvfDTTLjhQXzFlFkoDe40XeyInpFH9WXV0Ff8AvARg9J9yMneuAZxa/s6rHf3etfLmv6dcfDUdhFS1xA0z0plAZrYHP40PGSIGKXwL6qXN/iK6+dRg1bggmTR79FUAfVDUGWjH2vQK6HElSMckhGNDQ3deKdKYPXd3tUq2cOmUmfJ6IshQsBh2pmtOFk3HSvEkMzikHZiIxQBx2s/RyKo88l9UZR2JMQC+QPF1W0v8/D+gSs0ropA43iV41H3TRSfscQGcpBaLZDgV9sIsGiqUC/D4v2ns+x+fLH0dveqkAVjploq3JQDYZwWEHzcVWM3YT/3K/10R76nMsX/UB1jZ9jkSyU4C7u11DZ1MlZh9xJrbYfCsledB0+U6mOyO97wroNHqhfp5lLzWQxYMnnnwCkydPxtQpU53XV9G7o31R+OlscKOQFemFRyti+ZolOOXUk4T8c/AhB2DKpImIhsKoqa51CGsU3tBGlldSRyxWIdk6ry0PBsWGp05dGdAQpMkGV5K1sPTWaBhD6d6GZaTyyNg9exSj1LHQFR284kO4pb+NhT1l/nVOAs0QeANCnHsxmMznbWgc+KF2FRDgc5lRK32aTfc1XdI0eUhfkyDO0bM+53U1VRjlZdH8/W1W0TayGoRsVkZ6JmJhtDpkuMYuIGd2I1xIYmY8iilVg2Tep59lc09e7gcPbGZhNo1jCOSOr7iHA0kcLgMV9qa3CJMOVlIp0ODlmVSWIZQDOz+D20MsVyqU/5mBKXuqykuhKMHbokWL8Je/PCP/ttnmMzFq1Ei5L4lEQqb6cfgKn8cqzLKlK7Fs2XIsWLBAAH3fffd1nAtVUO3eUznQvuLlzoomM3TFzwjS071A0PIho/vRGg3hri8+xuPzF6Cr4MXwkZtiVGw0Yt4aLFmyFquefwWoqsR2x+6PSdMiSHY3Imz6oOkl9AZTqB5SiwnxWjzy2F/x+c9/hZvfewXbVliYrmsIc/3SvMbQUMyZ8NSGnfueFldI3tkMwngvkcEzny1CcPRYrO7txZQZm8g43bfTgNVbREVPErs3VGK3ShXX0XymByXQ+d0Fay4nNmDMXDsaPFVS0flvL7CWU1XXrcYWo0ZgmO4VZn+Uyjq5cc4fCOhUNqh823HPkJhRPcoAfUBj7p6J6kkEcyYC7JlzHC6rLwQU3kvuwQGS3PqSVa4TnmGufS/vOfe4+2+mYSPdR9smDwp2DvGqkAD6SaccI8Yy4yePAGVrXANPPvGcZOh3/O5hydC/T0CXI0EuVgGBIFtZabS2r0ZXdyvWrl0l1detttwBY4dNhy2AzsRsoJrA8Aoa1wj7m2zNeBVxeoOSO//NNZlRgM5kgYmZql4RIwomQwF14JS74rl/3liFYmNn5D/78+81Q1eArtzhlCWfB2J6wnIqyR0sd+nKHIYL2O8nE7wAj8eSsuuqpg+wovl5rGv9FOkMo/0AutotAfQ9dj4ee+96uLNjsljS+DZWrvkEvYlGFFk6gxeNq9JY/qWNIw45BbvsshvCQQ5ZVB7wJFMwqPhXAroCyhI++vgjtLW1Yf/994fWX2JnB3ggqxVAd7gC6VwvIqEAOhOtOG7Okeju7cC+++6FilgEVfEK1FTVoKKiGj4vjV8axAmvrzeNSJje3CFxeWOkzmieI1npDMVoMxgIIRiMCKBzs6teuXvKuJa069cDN3RuKieFbMiw3dhiVMeWCl36z7XyWpc4WwFsU4munFUyapsJxj4gwvVh9KkZq94IDPilcq567g6gs/JpFeCjbz7va4kUJzbdpL0myRSPhDAshNiTNb1I6cAyACsA3P3kB5j/5TzEq2zssekEHDVlOjbnNc6VEPRrsAsEdBbTnT6btOk1iTE8JIfx7JDOAjWsRdieIkzNhiWzBzRolvadAJ1rtLu7W2aeu2VyyiNfeulF/OAHe6O5pUlK79xPLNOyVUPlBEuuDN78ekju/5tvvilBJn3ea2pq5OBnps62yzdl6EV+MJ1kuKJozv1FIG5qQkozPT50h4JYoJlYR4leuFoYyUFWPMLAq28DD11/E60McfItF2KnySrL5Q5UbhGqC0J64hPvLsNfT7wAcx78I47dslK8+GkmxG0cDCgzONIZmJfHJE6inW4B3Z4QGqFLYPal81pczfMbVyNhBjCsqgE7VAMNBWAHv1ovC1DAX7/8DEazD2OrRmOXmdWIO8dAACaqTV3a8/e0W/jdnx7FtCo/Dp61FbYZO0pmrvc7zUmOQlAviSOg2Z+hM9xxAJ3PcTpsqvLseq67XXe1Q3gP2VKpqx+MaDiCRKoP6XRKuD49Pb1S3RQOTJ6jlXOyDtwyO/c9AdydIcEgTVXhIggHI+hq64XFgU1GCtWDYghEgBNPno22rtUYN2k4yHJ3AZ3KIQJ6TcUowI4i6FfmLH+vhbwxQNtYyZ1rb0Omez94evII6jkkjWa0d6xFdy8BfSU6O7uxybStseNW+6JI/UqRVt8DfXJuzpLoVgjoTNrY1iU3Yn1Qd3vnLqjLPhDekVIZkEFvWjzBFFnYfZTvl419/o2dkf/sz793QGckK7kpsz2NIO5XFqReZrPq45B3xQxdki+NJcAi7FIeXyz+b6xufQVdiSUy11v3RbB2VZ+U0rfYdH8cf9Rc56DNYtGyt7Bq7TwkUi3i7RsKxtHZZqKrJYCdtt8fW221TT+gyzg+sRD0Ska93uMfqSSrWM+BK+UbxdI1PyNlbNx4jz32GI4+ejai4Zhy4HB2hQJy57fpcAQb6XyflMO6elpw4o+OQyLZhUMO3V/Kz8mebgT0oPQMw6EKbLP1Thg5Yjxamjvl77lsAX19SQwfrjyZLauAeDwqQCq6cz+NMDf4jE5ZiVm9mNl87UNVVdxWydc9RRF6vvra6z13vYq98oF1nbl4qHO2FQ94fmeJk1w0lX8pMlMdLNRIjswZ1R5hpLsvyefw3TvOzf1+8e7V5uvy9UyQuV6CLt6DPrFyfbEIvLwogSfPOhdoqMB2x++Fo3fcAjsEohit+aFlLQSpcChSKiVQDQKc8HDkQ1C54YFVKArjmxeKzNqSh3PvmKvzv06tvHrety25E4wJ6NEoZ6DTZz8uQ1ieeOJxTJ8+DTM3myHZHWcJMJNfvXqVHObjx49X/vzdCbS2tuG1117DzjvvjIMOOkgyed43vh7XzDf30AkcJVgktemkqJUQs4oI2poMTcr7/FiHIgqRKoSiNUhnASsPRKuBlxbYuOLaW2D0mbj1up9im2lAmMRXegVQlhgDugHMSwMfLjfw1BFnY/8/3YHDZqp18PmHPQjrGtr6mjC8fgi2m1SLcR6gPg3UOMFaixd4xwHzZ+avxtK1S2G8+SqQswB9EKBVYtCwqThjv12w52hgcFCNZr31uWfx4HUPYNZeR+LcEw/FpkOVp80gnwoaGm3griUJ/OqM0zD77ONxxA5bY4vaKpE+SkAht5Yoy3mw5FYoQCdtkzQ+kfa5jE9ne6jO1fqAznWVSPTKqGRONRw8eJCsoZaWZimn0wiqu6sP2ayygiZw8/7zO+81S/I8a7iHCewbfvl9AZH48bV6Ep2SoUcqfDjljDlo7Vwl1q8suXNtPvXk8yIFZg/9fxrQeWXKE4n+SpE3B5+3F+vaF6KlbQUSqU50draipaUdw4dOxEH7z0HQOxQoVkh7zQ0+6KwJTWlXSjbbK+qM4+u6pXfZj44TJlt17p/lOczQbUvK7W6GXi4VLq9k/d8DdCEMMcZhz5yG//QS90uZnYBO1nkkqqFgmvD62E9iCdlCzkjhg0+ex7LGl8Q0prKSc7sj+OzTlWhak8O4kTvggnOvhBd+5Mw+fPjpC1i09AP09DZL2Wra1JmIR4bBhyEYPnQSaqs4OcwjUZem8X2wI+bstnLQ+ScBnZtUld2V7IokJXq6P/zIw9hiiy0xYdwkB9Cd6HADQOdnzZoJ+HQbXX0t+OGJsyUSPebYI0QbW8hmYGQNsT4k4/eA/Q/H5jO3xdo1baiI12Lx4uXo601im21mSU+UrQnayNIH3ieDObiYHbckJ8os19W7+mYu2AFLWeaj6qKQROgOzSkvtf9jpLgy9HWDIIIi3Z+gSfZMwGUszcP9g8ZWvPLhp8h5dczcbgdsWxfGVCdb420hMPOdkehC0OfvctvScqSjFzDzQHUIYHU2yiS9CFTQ10TeRlYydR+iaAFwbzfw4boMPnnjbcyaOR5zdhorpVoyrEeKwIrztgsIklDHdoMAtS3ZqtKzSqcUhbxjmSaCWRWgsfcn/T8eKUzfnOv/bVju9AxQ5CdNMmqS2/hgD50JBXvolCnW1dXh7bffxq9/favwNzhtjdkdHbb4feXKldhkk00E6BsbGwUU6D1AQPgmQGcfmFUNy1NEKmSj6LUQKtoI2UVhtMsgoMoqdKZYFRoEbyCIlAl0eYB7316I22/8HVCsxLWXXYIfbBbHkJiah8656Jz70+sBPjKBe19uwUuX3I7jnrwK8xt78cVHbwDvfgRkkyrlr6jA5O0PwLWn7YCZDAqoMAgrMtzvFxn4/QsvIv/GS5hx7ukI5XswZfwkwD8Id9/6R+Av70LbcWtcdvaB2HtGnQD2hy0JnHrRDUCiiGuuvwb7TwaGWEDMpyoGH/WV8NvXPsdff30rfnHXldht0jBxnSNBLl5wQnOJdMk4VPheKAN0CTJdQHeCd64Z5TeugJ22zqysNDauQW1tNaKxiPAkUqmEZOsqGzdQMIoySInVF94vVlbYc2cCwYCMfIqenh4J+lgm5s9JomRFzqv5UB2vgVkooL27FV5/EaGYB2ede7Jk6EOGV2PK1LGynlxAdzP0khVBwG1//Z0zcWOAtrEMnWdKebDrgqUQcX0kyHZg8er3sGbtIvQl22EU0mhr7UIsMgSHHngShtRsglKxUqlZHM26KH+0jNRMig6gu2tcadvLZL8K9hXgOw6b/LNo08mrzdMHRAUc5Z+1XHHwDRnRv+Wfv/8MvQzQ2ddWgM7vis9ES89wRPUtNI8pGTqP7p6+Dvz3209iTetbgK8HkWhAss1FXzShp0NDbeU0nH/OFRhUPQTdiRa8/9GLaO9cIXaSjHRnztgGtVUjEQCBXJHK+EVvYJ+HpWd1IPc/XFD/joCey2cRCoYwf8F8yYx+sNe+fwfQLaRzfQiHeAQY6Mw04YSTjkZz62ocPfswYU5HgwHkMnnkczbyuSIOPvAobLnJ9li+eh1qaxqwYP6X6Ojoxu6774HqyhoUOPHLNwDoJNAxgHHz2vLDm/+mSniqxCRf0oMfcKKi2YyM4fwGHezfW7Vf4QX18ykUuc2dr0FQpmjovlc+xeW/uErozEdd+gucvM8UjOGgDRKahDmXBXyGMN6TiGElPJjXC/zprQV467PFiMXD2GbKCGw5fjA2H1GB6XpESrekdeWQQZr3HxEpz976ZR5JfxAjPUCVDew8ARgHYHA+j/qA32kBcAY4+wH8f+bcDCk41pZ8BVZlmK77ZIiQRn8BVmmoc+acWwlXuK4VWerbZugcg8nsm4c/S+kEYmbgrkaZ6429dPbNX375ZZx22qlibHTBBReIkoPz0OnNz/vH98BMj/eXnAoe+sz0vgnQA5aOykJMLFw7YzZyARM+rYBgyUKkYMNf0hCtrEV7O0OqMEx/DMmAjt4a4MElLbjjjnsAI4pL5p6GfacEEM+mEff4ETaLqOSai0Sw+G8ChSvu/gDPXPsIZp45F5+tfgPDNxuHHTfdEhFNQ663Ew/ceTfw1qeYdfUvcfWcLWT4Csv3CzoK+P3jr+O9m27H6XfcjlmTh2G74WqlrwOwqAW47LqX0PX8EzjkgYtw4rbjQX47784lzy7GX39+Nfa79kacs0c9dlVUFHzpBx5f24Urrn8M1YPqcO35h2FGTLUA6GVQy/K/A8oynF1XtRgq5520RUncygBdmaOsD+hUojD47uhoQ/2QwXIPObSJLHfux7yRl0A9GqnC4MH1qK+vXw/ImRS5D752U1MTOjo65P4yACSokyAXCUTl78zQDSsNTS/gvIvOEFJc3dBKAXSuiz8/9QIaBo+Vknt1fCS+T0B3VTUeXwaGvQqLlryFxqYl6Eu2weMtorWlE2Y+iIMPOAnTJ+wGlKpR4thdVVRUyYhHldwJ6LJHHR8M4ozYvTqac05zky45+U8+X3/rQgbxlDRksmraW7/hjJPV/58F9JIzlESKnV6VGRPQ6VlAQOdwlFCYvQteVvpeCz0FrZ1NePmvj6E38zm6elcgm00jHKpET1cBnlINgr5hOP2UizB61Hg0rluN5SsXoHZwFKPHDEUsGIcXQapoZSqbTVayGMSwJG7JuFBuvmwuh3CIx0M5irsw5KTSG/xswMnZLUkrgxqJu4UrAPQlesQYhozjk0480bGyU717ydYU71+GrgiBQ8ZH5LGqdRFOO+MEdHQ34djjjpBrkU50K6KNJyyyqgMPOApbTN8eXy5Zifq6EVi9uhGNa5ux6667oaqiCsl0EvForCxDV/9d9Q7dJhIXKBe1KYcIr71rYEEb1n7jCrKZkznHblFp25n9i/bf0a6r1/y6srvysJPplySH9ZcgnVmPTkPLoHmLT2XZj7yxDD8/9RKZkHXMzVfipL3HyNzyesrKVb4L+CzkNB8+7cjg/ZYUbvnLW2h95yPAyCF86N44+dCdsdnQMEYjj/HQUUemu11Cjw60Sbndg9te+BiP3/0YEKrBoGkzkGtbg0MO3g4n7rQJJkpZtQitkEXA54ddUvbAJLumS3ydIrKcQW4V4TeKqPMGodMXQIbOsKFuQyNzmRP2WGuSw/zbs9zJYWDmJbbHMaWdJlmKwE4TImYjLKlyDTILP+ecn0hZ/aSTThJ5Ivv9HLxDAOfBzYOMQO5aiLpyJ1kdG5DiAqYf1UYctuZFZ9xCNkCTDwv+UlFAOVAqIZfJIhaJIVoxCKmsiSbLg9QQL+5c1I57rrkJSPlx4sU/wWmzalGDLOoQRpjXJNmFlD+Et1NevLk4gRuOvlzi651/dTz2P2gWxoeAKsf+55k3VuOuq36H8Nab4eyT98UOIyul/P3nDz7CH+5/HZtP3Rp7bzYNh88aBF4hLrU2OjdmgUeeNfGnC87E3g+dj2N3GIdd+Zo2cP0Xnbj3hpuBSZvgxmOPxtnDgHQSWFgD/OGLtbh/zpWYc/PNOHrnOJjDsvfPIIJzBZQohZUZEwhR/aDmEvA+q5FS65fcxc2SPgsqEpB3mDeyyOWyajSpw6XhPWHvnC0RxXAvYbtZu6gJYvJrRBYG2870MJ4cliVcCe6QZCqJdWsbkUom5Z5wkmPQH0D1oBpkskkk0l0wS2mcf/Fc9KXbUNdQiSnTxilAf/J5NNS5gD4CJSsqxGR1tJU30svOynKbCTe6WM91pwRbDF5IilHvm/1sVbFSZyABWlUJla5cJgVQBSVWwAm09X6I5SvfR3vnWiRT3dB1L9Y1tqGrw8C+ex+LPXaYDVkpxZAqubupC0lxbN1KQsPJnYrFQ0dOsdCWxKWA7t5OlOjd4fNA9wcQCEag+0PQPHRC8CKbK/QDOvdO+T5xqwv/llT8G170e83Q5cM7DF/2l3Uv3YeCSu3h+ICQEJXNpmiEikiEmSrLqga+XPo53v/oJbR3z0Mm1y7knly2CCPrQ3trBpWxETjzjIswbuxUkXIp21gFXMp+gP/LxUNShNNVHcAzp8jSbwLoLFqXtuaCOruGikimfpUlVYVMSj2qsnzbpFxMFXZzBjWyfuTNLJ555nHM2nomRgxnwU6X8qfu59Hgg1mwoJOhWqKu2EKu0IveZBtOPvU4dHSvw1FHHwKbZhdaFkaeU7wiSPRaOP7Y0zB+7KZoauxCZcUgLFu2Ao2N67D33nshHudoSdfZiO9Uyb/U+1fjKfhXu0DNKw+NpEi4Q2EdPr+GfCGHRCohev1gKIxItApFOyBnF0vJ3Hy2ZUgwEIvEEQpE1QYls9xlnPRfYw5hYe/bVr1rx+uzGFAZEod4kCnOR9KrSE2PvrsKvzn2Bqa1mP3YZThh1lBMzAPDSZTzqv5nSwFY0Ao8+/FqPPlfDwMd3cB+u+DIw3fEjptWYIrGsrmBaqTE8S1gx1DyRrAIXryc7sOzH3yBNy6+Eqgcijm/vB50cvvjo/fDbFqMvc4/Az/eaUvMoF1oTxeqohFkdR2GTKQrwVer4dI3P0OHWcD0wUOxfU09dgv5UGkD6UAWKS0rDHea4gQMD0qGhRI9BsT859saywwM31m/ZD+g73X15P3z0I9x5qEbnLwl/nhfAWv3YCpvo2wI6DJtzQ4KbyARsoQsRnMkkuJ8Nu1lSvDqJvRSAUGzAK8eQY9WgdZIEPcuTeM31/yO81Bx3s/n4qjNgAarHYMLFShZJlLRDDo8ESxEHPf+eSleOPVObHLqCTh29lDsM7FafNo47rQDwHMru3HVLc/C6mrDRVcfhZ3HjkIIRawrpbBwlYbOrjSO3LpBQJernz34VX1A2gDefhN4+lfX4AeXHojjd52KQ+JAwgDeCAIn/uFepJ94Fmf+/n6cMTwq8sWX/5Z0X33Pc1j50pf42UUX4OStPBJYSF9cXOrK2kgOGCuKmxsyOz5mTsWv3zbBAwnMCEh8Nqc0Esx1vw/VlVVY17xO7hHPhS+/XIRBgwZj0002g98XEVmvmSugZBek107P67xpqNHIfj8SmQzi8SoVQBZMfPLBx9IqGjyoBrGKMAIhXbZoItWNTKEX5190JtL5LtQ1VGHy1HEiTX3qiWcF0O+6/RHUVIyAXQiJGsYjmm7XX7vMQ8P5fKTQkNjK12DAIhMl+ydq8lwE+lLtkjFXROIwi14ULZ7Xfng5XQ8p4Ux1d6dQXdkA3RuDYdjw+Azo3j4sbX4Ba5o+xcpVywT4ycNatbIFlhHEJlN3wAlHnYtcwY+Qf7Cc84UCVT1qSJplFwYOGRIdxC3SK9cx2deO7t5m1NRGEK8KI5PPoqsnAT1QgVhlPTQtAtOmfbZPeunu8JZydjv3dDnz/X8C2L9nQFcyJXFk0zQB9LA/INm5rGtuQLJEi4Z8V5lqAbliGkuXfYmPPnkNJU8bli79DF2dSRm4MqhmJCpiQ1BbPRz77H0oRo6YAI8WhNejDGN44LjMSdci0B2uIGjmLjiH0ra+uf+GPHQeWQ6hQo5F1SNVgO6U7EtqwAj133zk8mQX0zW6gHffew26J49Npk9BJFKDYpGSL85m98ifdZnNrlg2ReTR3LEKp53+Q7R3NmL2sYcjEAIy2XYpnWrFKBK9No4/5gyMHzsD6xo7UVlRK5Ik9kQHAF0d4Aw2FO+aA0pV5MsvgrnB3lwhh1LJQCjkFb5CwcqJAYY/GBQP+LxhIpezEY4o9rLXU4SPG5CywqKNoD+MaLhC+tmKUu5k6Y45AyNy/h9d2P3wwZdTgREtuFmM5t9IROIt6fUB8zXghS/6cONRv2OJAwfefyqO2G0stlPxN1YngWwIeOa9Llx/1S1AcwKYMg0Hn3YSNp2gY8vhEN9uPjeOJKLi7M7/YAAJBPCWL4gX2/vQ7gmjq7UPW9cOxswGgLPwXlhZwktLP5cDbkwIOHHiCPnv2u0tSFdVoksLwaNreGmtiZ/96Qn0vfUW9jrvQpy002hM7gOGFEvw6GkUtJyAnq75Ecz6BNBtj60qMd8J0L85IOBHXB/Q52L2bAfQZZSmY6m7Qfb9jwA6qyohepp7SsgGLFg+VloCwlvRin45iD1+A/5SFhHKL31hJFCF1nAc9ywxcPM1twNmBBdcdjKO2dzCUKMNtQbXk4X2ihRaEMVSVOC+F9fi1bl/xK7nnY5TD41h+zovKoQmGREW+2utFq66+VW0Na/BJb/YD7tMHC6SMwZ4bNXwPs/vyWDN8nloqKgAtCje+6ID77y6EGjzAO+/iZOevhEnbDsIW7LCkQa+iAK/evs9vHrR5djywl/iih9sgyEB4MHGAm465xxM3e1w3HT6zvL86u9wUktSyvOP7UWz4AB6Ca1tzQKAwVBQCI/Nzc3incEZC+3tHRgxYiTGjh6HQs6GnxbONhtTNL63YGeTUibWq6s50k7Gz3p11g8IVsCKxctgZLKIxyIIRnREKyMIhv1IpLvRnWjDhT89G6l8F0aMqseESWNQtIt46snnMLR+LO68jaS4kbDNIHQv52w4HvcSsKsKYz+rV6o6A1NmJZt3nCvFvpsOg1YSza0rkDM6xPtiWMNkFC3aMnLWgYGc2YJkqged7UlUV47AmBGbwaBhTIBclFZ8uOhBLFv1nlQtxo+fKG3Xd976BM3rEpg8YWuc/eNfwLD9CHhrUCoFZHqmzJT521hk0y4Kb0DCLVbqqKIxTBSyKRSMXlhWAoOHRGGYKZg0k2LSRU27FoPXVwmPNyL2FZY9MI3t/zigq9yQ/uXrAbruge6sC5VAuEIWkoks5OwUPvr4fbzw0uPo6VuBnp5WYXQ31I/G9GlbYcqkzVBV0YAh9aNgWwRx+qYr9nw569ophA9sR7f35UBy+SjEje1Zp2CzXiwui7vk6JKdxJilrVDYh2KxgFWrFyKRaMLo0UMRi1bCNAmI1P5SNsfRr2HkjCxqKiqFRLWmdRlOn/sjrFy9FocdvhdqB8dg2RkBYBQjSPYVMefYuZKhE9DjsWosX+4C+t5Ohq5aC6q0b8MsZuCXdgN7qBoyybxk/GqWvAd2kY5Iqp+XLxhCGqRXOQMOXp9AiABfQjDIaXAB+R16zrOUy8pIPFIFjeQ7ZyIVryMBn0oD5ujsUNHzzW8oq04ruAGgFyEysoUa8NxnSVx7+G9R6k3iqEd+goP3HCKAy9Uxfynw8FOv4/OH/gRUxbH3qcdi88nDsc9mVcKSoKSIzRMfy/MFkhSphxM3HfR4A1gC5fdNqRqzvkgOaFuuXGLjDUB0iBrgkk8BWwaAPf0lxMh09epodHtcaikAACAASURBVHqyLzUX8MDvn0DzPQ9h59tuxGEHT8Zox398OA+PZC+S5OJrOqJ2SCxKaWX7vxXQ6Y0TLAP0opdDWTjqNOAAOrX+BvRSFmEzC58eRqJUhZZIFPcuNXArAd0K47yfnYIfzixheK4NFWYVSiUL3RUZtGgRLEYU97y4Fq+c9wCOvOZnOOtAYJLGa8/xqjEhML7VCFx168dYunIZLrl0b+yxVY2wYgj5b7cDy1uAV157BN0L3wPSCcBfgYqt98WsHfdGT3sCH11yDvb91TmYveN07ORXmbZMaFtr4+JrfwMy+a68+kIMHQXc99oXeOu6y3D09Tfg5M3GYTpU0PetH85YdQK6kheqSl5LaxP8fh8iUa7akhDbKD/t6e6T8caTJ08Rp8kCZx0wsjITsPPdMLJd6O1tl71ZWz8U3lAV9Ioh7DjB5ydhTkeyL4W1q1dBp4QtFEBVTSUqqmJIZnrQ0rEWl152PrqTLRg/cSTGTeAZan8zoK+Xobug/vWj5wY81B0HPM1AT2otlq+aj67uJmGb77PrbDHwLTGbNpPo6luCteuWoaOtD7FIA/bc+WgUTCVnztpr8OH8+7FkxbtilMMgJxiIYv68JWhtTmNo/WRcdP41CPoGgyFgseSX/cx5IKwcmJQm64qA6Cn6RGaaT2WQSfbAq+WFjN3WsQotbWtRWVOFYaPGIl/QkTN8CEcGQ+f4bYL5fwC9fPmr7II5ou5zM3Say/A5TmZL3S7NsTW6YhFIbDz3yjP4r7t/h4pKD4Y2DMbMGVthxPBxqKqox+BBI6D7oshniwj4YwIs7M0rNraKGqX0w4Rc0rTyOpkTZJTLyNy3W852dwgWbtvZ7Rypkrt6DTdSFaMRSYQ4rCUlEjvq6RPJVmge2nKaMsuXpRuSAjk0xS3FcURqMMzeDcu6bbjv/ruxZu0KTN90qmTDgaCGfJbltpAA+gnHn4kJ41SGTkDnHHaVoRPQ445oxulTyXtV87hZUZCsO6O83Dn0hexo6pVZTqLjHOUxeYO9X1307Szv5c0kSh5THP0qKmKoiMekx072dT5XwKCaOnh57UWDrx6U3jBC54wsqrgJ6AHWzAnoAcX/ppiETmtEayOgSu6PvNWJG4+4TUxkTnvyIuyxox9ftgPzPl6GP9/8ALCyHVXHHIfjj9gBW0+i77eStsVLFsKGkz24t1qR+5EpAG06sMDH0q2N5xcsQkdLO8RAvL1N6nM1kyZCr63B6GH12HdGJXbSIEBdXQBSORvvdnbg0b5O+OLD8Okdr2LpvMXYde4x2GSv8UgU+zA97MU+BS+GGibSMKUfGLKD8FHGyCsg/cPvUnL/fjJ0GuL4NZ9o6/MBS2nRbT98xQA87J2Qte0viG1qyAH0PlSiJRLGPUsN/PZa3ssQfnLpaThlGjA814mIXSnqjUQsg1ZfBAsQwh+eW4nXLroPJ/zuSpy/C4RRHsgm4Q3HBdDfWA1ccdO7WL5sCX5+xaHYZ1al1M2WZ4Cb7v0Cn9x7HzAxin1m74sJI4YhEK6EFQ2jth745HPgyROOxE7XnouT9twaWzuBH9nsVFbc+XQzHr3w5zj63nswfApwwx8fRindhEtPPBr7NgyXEawMFr/1gy0um5VIflfnW7Fko7W1GaFQQACd/AiSE7u6utHe1inANX7cBDGvKRkZaL4CjK5laFm7AKm+1cjnmF3a8AWrMGzMTDSM2xy5nB+hWJ2aXwAPvly4AKZRQDQSE4JcVW0l8mYaze1rcNW1P8fqpiWYNGUMxo4f2Z+hN9SNwV23U4fuZujcpeUl968CejnZj5JZnt3izyLKzhTWtnyK5as+Q3NzI9IpC6ecdAk8iEnpPJ1rx7rWj7B85efo6kxA91bjmCPORdEKySz2zsRivPbubejqWyoKD5po+XwBGDmeibygcVx8wXUYWsu7FIFdpCucV4yfWHY3mZh4LGH5+6AjqOsoZPJI9HbC5zVQVRXE+x++jpa2RowYPRKTp85AJq/BtAKIxuphFdVwq/8A+sDRrgrb0vsoL7lTh65IEapUbaNQyEqWShBhZ+Xdj97Cww/fj6lTx2HihPEYP24yggF6lhfg84aF/ZnNmIhFqyQjYnZOA38Z8OKAuoCLTOdxkbqcyl6Wv5f/uOzPUkIakJB//Z6WXg0XsYoKZeKWmZOStlHohmm3wTB6pWzNcg1JIv2jST1AIOhHZ1eHit79PtGkckgLPZ5XrVyOVKoXmXQethmQHvqJc87CxPEz0bSuQwB96VIX0N0e+oAqW00pI6Dbkn0ThOntzeEuRYuEkRLSjFjTORh5C+FQHLW19YhF4/I8EneyhU5k8r0ipSEJq7KyQshZasyqJVp3ZhTUS9PswoF0ubcK0JkR+UR9JIDuJ3WME668StpDJnY4gMUAHnq9Czf/8I9Sddn3igNQM6USL//lz2h/82MgEQBqR0KfNg2n/3APHLm1ypyG0zDGTKgmOwuxtIdTlXbxU2ehcnUeuOaJZfjLU4/R2xU1++6ImZMaEA6UYBQKSGZNfLaoEfkPvoB30EicddChmL1FRAaN1EaApxc24rQXn8agwZOx7songHVdwF4zgO1GAmO92HXcMFwyaBy2i1XD9AGmYcHLHjrJcj5TJG//GwGdLSvahhLQDb+a/BW0/dBtAnpITu1SgKNRDQStLLx6GL1aBVoiAcnQb7vut0ApgLk/nYuzJmkYme2DH3HJ0DPhHNoDYcwr6bjz+WV47cI7ccJ/3YSfbQuM4JpJ/Q2tYxFxdnuzA/jZ1U9j3bLluOraH2KfGYOkbfPXd5rwsx9djobddseZZxyM3acE+umZXG4kxt3+8Jd45dqfY+fbf4Fjd9gUOzhtmYSjQ3j4kxKuPv9ybHrcjzB1x+F4+PrLMOPwnXH1nttjS43vVrWHvvWjDNBZuZKes22ira1FRiWz5N7T0y1nQltbOzrauzBt2nQMqW9ALt2LQDEHjy+FrtXvYskXrwBWE+JR9ootJFIaqutnYtIme0ALjkCwagRKWgCaV8eylV+it7sXg6uHyB4loDMwb+9uwm9uuwEfz39HMvTxE0f/nZL7gBXzgDWUk8g4F4TDpJgYsKwtPWsaJHtpzmIhb7Zj4fKX0Ny2GE1NLWhrzuC0H1+BqrjyzOjuW43FK19Bc+tidHX1omjGMGf2JYgGhyHgi2BV0yd47q83wbCbRY2TzXCWQQle9rcNPxI9JZx1xs8xY/KOnNsJ22bPX0c+byIc5kwL9gqBXDYnZMVIMIiSaSHR2wHbJFFUQzrbjc7uNtQMHoTq2iHoSbD9G0c8Xoe+ZE7GT/8H0NcDdMViXL/k7oPuDtsQYo0CdYuEK80WNnxnbzvmzfsEAb8PQ+qGSBbI/gl75ey/EMxMk5mnYkUSTHSdWWcZoG9QGVrfRdx9k87krq8DdXftio3n1xuoCCGGIaFWlFKP6onbsIoFFEspdHYvRsHqQyQShh6g61enZPH0avbpHkRiYRmcwgxXSDP+gAxT4Qait/PKFUuR7MsglwF6ugycMOdMTJrgAnrV1wA6cxeXScokihljAalMShjOPDhIYGGvjhl5X08S4VAMlfEaVFXUKGKiirXUR/EVkUx3ob2jU94niXwVFVUC6gyiZMpcICCyGyWlcWsZjNVVOEE6XkDJsmGLzIc/0dXkKttC3uvDUgB/ejuFm3/0EPLruuDZewiKuZVARxuOOvci1AybiNt+ey/wwYfAllNx7kkHYO5+I6XcHinmVe2c7C2L0+10ZHUS1YClCeC3jy/Hk7fdDlRHMPOMY3H8oZNANbcr5mOmxmLB02824r8vvwnI2zjzisswe4/BGKoBi1LA3cuWwesdhE9ufh4rXn8Xm105FyP2nIrFvfOxfX0lfhSowbSSF0axALtgI2izDcQZ7fn/tYDOe+nx6sr9Tjfg1UoIWTr8dhAeOyQbzQ5wD5J8mINHD6FXi6E16se9S3O4/frfCGHy1IvPwvnjfBiZScPnjYrsrxDMozMYwqe2B394bQVeOu8WzLnnNly5JTBcAj0bxbAXq1hy7yvikisfR/uiJbjs+lOx3yZ1aMsAjz72Jh6+7o+48pl7MGYk0BBW2TSDSK7C5z5J4Q93PYr2t17BXvdejYNnTcCOUAGD61L3+hrgric/wKcfLsXoPXfE6ncfwsFnHYVbZo7DCFmnG4voNwL14vJWgk8nl4hqEpqVKLkaK148Bzo62kUu1dLSimQijZkzN0NFvBLJnjaEiil4rVasWfYKGle+jtrKJMaMrBaCbUeXjY6+SowcvzsGj9gW/uoxUs72BgJo7VqHVatWYdigkfBqugB6IOxFZ28L7r7vdrz6xnMYO344Jk4eK4D+5BPPSg9dMvT4SNgWe+hOM/orLHf3gFBe9GwjFNmDLpKzoU5KkoL70qswf8mTSOea0dzUhaY1GRx+0E8wdfI2COkhrGmdh0+++BNyhVY0N7cglwrgqEMuwvgxs6AjjgWL38KnCx9Ge/ciUQQwAUkmskKOZhafS/twwvE/wZ47HQq7RD/3gDiRptN5RKNBGAX20D3I55nFlGQ+CDOVdLIHuWwPiqU8hg4fLAThkuaBYZaQSJmIxgchFh+MDC0KPdp/AH1giavJNwLo/SV3v+ikFaArMBTmpwyzKCJv5kXWRret1tZWpJNpcVtrbm5FPFaFurohSCWzQoBjDZATyJRG2gvdz+8qS5cJm+WEVOdN0dJEHd+KLKEeRH5xBne+u77gbn+fz3N/PvAr/FOBE7eEEEAShztB2Y0OskjlVqO9czX8QR9i8ZAQQDK5pDDGDYP9VfabvKiqqkF7R7e0Dhiten0B8R5va21CdycHLZjoaEvj+GNPx8Txm6JpXbtcj/VL7mS5bwjoJZhGFpmcGs3KsqlpFeTgoJyJTmbDGkagvp6OS2RYFVFIZ+AnsyTCsioXdRH5VBatbZ1IJDNCnKuqrhYTi2ye4xp1hMJB+H3+/lnFrjyPMbvIeBxAL+mcg83uOjnMwv1HCroA+tMf5nD1cfcCy9dBO3oa4lUF3HDyCRhB+87hwH8vAi687CYYXyxC5Sab4oeH7Is5+43FqJiSFflcHzlOX4IPXRrwRCNw+qW3AB8swPaXX4ETjxkpmT0PdNd2h5kcyXSUzt3x6EJ8fOXlwLab4tILTsdBE2qEgLWcfVcC+/Wv4aMHH8Yed1yHrfceJLpmAsQUSpuSCWTzafjoeY6wZLe5kiGA+L8xQxfzHEr3aKqj59lNR8T0IcAM3Y6gRAZwgHvchG7n4fEH0adF0BrVcd+SNG7/1S1Sa/7RxT/BxaNCGJXJQfOHUGD7QS+gKxTAJyZw37sr8Ow51+C4e+7BNTOBYU41x/QrzsNbSeBn1z6NrgULcfa1p+GATWvQWgAe+tN8vPizWzHrhmtw2GENGKepbJr38c1VSbz2/NtYfudzQHMzdnvgGpy13zRsVQRqMnloMR8S8MnrP/1OCteddQNQV4fIXlNx6ZydMbcKiLT3wjOo6pti+X8saf8aQKd3e2dnO6qrK6H7dbS1tcoZ1tTULOXizTbbHAF/ENlEJ0JWAumuhViz/HnkU/MwdriJ6joSUUrIpIJYvsYPf2wGJs44GN74GFi+ELRgAPliGp/Nm4eG6uHwlLwYVF+LcNSPjt5mPPToPfjzc49Khu4C+nqkuK8A+jc5byl3RI+XxOYCikUOWGKYbCOdS6Gt+3N89MX9KHl60dqcREtjAdtvNRs/2OsoBL1+zFv8CpY3Pg89lMTChQuR6PFivz3OxM5bHwXuoDffex4Ll/8Zze1fiJyPRjvpVA6hYCW8WgxdHXkcceiPceQhJ8G2mejxzAwgmcwiHg8jRyCXAVQKXmTWI6d5FjLI5fpgFrKi8OEwG2bhJmenawEEQhXypWl+cYxjRfM/LHdZ7hsCuhdh6mfLAJ3aZik3E9TFFlSBLHvLjNq6O3sQ9IewZMlSDKqtw8SJkxxdbVQMNzhWlJIxBgX8YtY7IJ+QCdrqbUjpXSDYOc55ajgMTteRoJ/F6WrGnUhUGNwkfpVnoKqcT4c7DldhoGDahgxqoZpFyTgIXN2Yv/A9ZHNJDGmoRTimIxAkGS0v41K5ULO5PMKROFKpLMaMniCgyUiUWlSvZqOjrRM9XTk0r+vFsbNPwYTx00WLSanKihWUrTk99JgL6A7TnZJvzi4p5IXJzlGE1EvTjISsUZbbR40YjVg4gij1+KKPyVMjA5Qo+eDQmSL0ihoxRk/3ZdDU3A7DLCIWjyNWEVWDdII6wiGqFwjoDiHPVsYMGudoO6Zacvl1hmpkv6ueO2ePd8OHVfDi2U9zuHb2nUBHGnvfdRaOOTyOWTwe0gAVcjyon3xtNW676xH0frwCg7faFldc9CNMGQWMr3Lmk8vIDk5EC6Djb0Hj5e+04vdX/Q5oTmHzcy7AsPoa1NTo8Oh98PlN9CX6MGLkBKTTPiQyJegRDff95EKgZzUO/vWVOHPWJAwD0JSXt4VzfvkQWp9/EXvefiMO3Kteeu11JaAmZyBQSELzKtmaP++BmTdRCnCozHeVrX0/PfSi5kHJF1BMfV+OY4EQNb0IWArQbY8OM+hBSTPhF0APIKGF0Bb14/4lvfjtr24C2a8nXXwefjqiAiMyBZSCfhiU+/gs9AZ0fJAFHv5kMZ4+93Icd/c9uHZGBEMZbZH/oCtA/yQL/PLm59H4yXycdeVp2H96tYRuT7zehfsvvxkw0zjwtktQFdPQ3diCqsG1ePSV52EnSzhrr1Nwy4WXYuj2E3DVT36Iw+s1RKiz8mXRDS8SiODp+Xmcd9k9wPxFOOyBmzB3pwC2Yand4IxcNWnuWz/KAN0te3H/EdDpEOcCOgM+Ajo9MgjoNHOyMgnoyKJrxdtYs/wvCHpXYuzwPEKBHIwMK2+D0dpVi6QxEptsfQw8sdGwAxEUA+z9FvH+x++hvmKIzK+vH1qHcCSAtp5GPPr4H/H40w9i8tSxX19ydwFdEYPKEh8n+XHPdhGoKb6MDNUqmggwEaClbaYX61o/wWvv/wb+UBYtTSl0tADTJ+6PY48+XZKAN955HJZvIUKxDN577z10tRWx6/Y/xoG7n0qTYbz46lN4/JlfQdP75L+RSCSF/Dx50qYi4/34w0U4cL/jcMKcuShaQVE7MUNPJinjiyCbM5EzS/3OpEWrAK1ETz8TpWIehpEVHw5WHUmCCoaiCEerULDYR6fhWVwkvP8B9P7V79RtNfY91OxzBejsoLo9dNV/cTV99MvmYHlOL7OtIlqbWzFh/HisXbtOorihDcNQWztIytOxWFRNjnIAnUDO/jlLQMzYNY3e5gR4Bea23NAsvH4CeQ6wkkpYWsggn0kLCPMGhkIRBCtZlKUpCUvQnOYTVF/iMqeSehGcMesVuZ1yc+Z4WH4xuqNOoog+rG1eihde/At23GkWKmvC4ogXrwiiqXmNsFBpR9jV3YfWFvKvdQyqrYfuDyObTiOT6kVHe4dIPT79eBEuvvCXaBgyGo1r2YOrkNnrfX19mDVrFmqqB8GrBWSggAyKIaDTECWRRVErwCzloPls9CV70NzcJGMap46fAsvMwWMb8LCpXeiFnepQ86EjLGDWoOipgCdAe0VWD1Joa++C5vOisrpCPOgZ0JAzwNntPl5zkx7gwQE/Ci4Dx4mLTDhbs5GFLtIbAnoSQWGgP/x+B2475QGgL4+D/nghTthFF1ISecB88K5RpvTEGyvw27ueQ+frnwCbb42f//RMHLK9ytKZfVeRdpczkA1FccGHOdx+1tVAjwX90CPg9xeRMTqgRdMotSwRN5HQljsil9CVFI4z1Od9CAz2Y/uLf4xr95iIWKYA3efHZ03ApY88jbX33Y+D77wDR24zGFtrwGAhPdkolBJI21nYBRNhyy9NhYKQg769sQwDvqFDG4QFTTtQWoAy0KOZDNtM3DeslJBU9emnn+KSSy6RASyUrtGXgERRPpfucu5MbRrLuB7+5Vrar05bI6AHHUDPwl+yEDM9kqFTdWFzL8RCyJkZRDyW7J2MJ4R8XQx3ftaCW266WVo2J1x0Pq6c3IDKLgOmX4c37JGxwPmQqsxc9+zbePlnV+HkRx7DhRMqxciFgJ70qD74W10Z/PyGR9C2phHnXXwSDpw5UsrqLVngvueW4Y2nHga+fA0Y/P/YexM4ycr6bPQ551TVqVN79d49PT09+8Aw7Mg2LCIgsrhgEkETRDR+YBQjKoliNBqTT6+J5mriLlFMiICRRcUFBBEUCMvALDAzzNI9vS+1r6fO9vn836qZhsj1y6BfzL23fr/+9VrVp855z/vfniUFDCxHemQ5jn3FKdh86jnwZzUs7JqCXsvh9HWDeNXGXvSE2Eqvo4IIZmFi/y+NCT/yuSfxyO0/wOdvuQFnDQFDBFv67AR2VCYPL6QTm2KapGiRtmYLsr1YKkggGRjog27oMlqjwM/4+AGhwG7adLTCpfAGbhRRnHgcY3u/B7v8OEYGqxgcTgGujvwssGfMRN/wORjd+GogtUqWr5lJotIqYMf2reiOc5SWFdBuuiuOplvBjd/4ggR0ispwhu60HHz7trswPLgGX/3it9CTHIXnRxFSoKAX6DcfGqmJEhsR5DqlI2yEdE1c3YiurzUr+MkD/4p9s9/FQv45pJPLsGdnGd3JE/DOa25ALBbFnd//KubLP0O9dUDW5vSBJo7ZcCmuedvHEEY3HnrkJ/jsF6+H4y9KUcLRXqFQEoOqYt5GpeTjLz74SZxw3Bno7xmVFjvPH88dOwdUciTvnaNZUnTZcY+E+TcNqc6V70Ua+XxRgjkBwbRHzmR7DxqzMBYRL7RUA2LpSvj/GA+90/QmbY0nMwRLVOJCcvHF0IIIbHoSt+HphHFxoxfZStKPdANTk5PYuXOnKFxt2HCEtOlrtaroVxM5KgE8TDtIpWZGoB2V2jSqxRGpKOYwXJeUDeV8ugq0FuDUF1DIT8PzGrIwpVvg+YJCTyRSsG0dvcuOBIwuIGBQV967ArPjWpf1Ln1qyfo6cjZCEXMoM+tACzdRqeVw9w/uxMaj1yMWN9ByK8h0xRGLR5ArLCpZwUBDo9HCwjx1mcsyUkinU0KxqFVq8L0Idu88gCuveIeYszCgZzJZsdI8FND7XiSgE5vQRMuvIzAcFMs5LCzOYbCvD6PDy6F59Iksw6nNopLbg2phDHpQFBRtevB0GNEViCT6AD2JSqGJ6dkcHIrLZBOIxqiwREGMhihThTWLuhcwiLbtCEwtnX2w/Wx40mZnKuShiCJCmEISd2/L41Nv/gLQ8PEHX38fLjzZkkqJsps8t7aE9DDmfeBbdz+Lr3/7Pkzd9RPglFNw9bVvwdsv6JWATs3tZKOAipXFdY/kceOH/gFwLLz+I+/H2acAzSbQCOjiZaPe5GwugrkZFw0niniviYoGzDkeRo0S/njQwJFxCxErgkcXgau/+C3MfvUbuOjTn8OVJ6/B2SEgVQvQ0BfgRBtwEkppL9pUvFcqiL2UgM5xFdc41wiDMIM6g3fHIpWJLRHAxEaMjY3hPe95Dy699FK8/e1vlyqPSSqTAEqCMikg4pnfs0PD16GC3Iu6rXEdhyyFAQhVQTeyhAMJ6IGfgGOYaFkR0TDoiuoyiy07GgrxNP7pqWfw6a9+RTRQr3zH1bjhiCMwUG8ByYjYC9TrNpoxE1vrLr56z32486678c5r34PrN60QdzQtqpK3WfiYho67HngG4xPTuODsTXjZcL9K0Ckg4wFP7FhEMb8LXXET2VAaqUwKPSv7ZR10vFSSDaA3DMTpt+PbCMjnRly6Pv/04AQ+94Xv4JKLXofLzxjBKSNAr8CsKtBgHTT3OJyQTundCF3LlgR0+j0woPf2dosrIuVemVixI2k3HQnonKE3KyVEvRaquV2YnbgP5dyjiIcn0Zuh1HAYxVIEuVIfRtddgJ615wHmAAIjAs0KY7E8g6efehIjA8OiGkdxGQqokIf+lRv/AT+67y6s2zAqLffDC+gq0FNtkqN2xf5hq72MaJR4oBZ+cO9NmFi8BxPT2+G2InAaaVjGenzoA59CuVLETTd/BnXvKdRsqttV0ZVejWz8BFx7zV8jEuoSu9Qbb/oEfvbQ3ZicYgKUFAEaYlNi0S4cf+zp+JNrrseqlRsR1pMCmOuIKDnEYwXUg4+I8I3LgkWnk2dLuo/EFfGc00ukWKwgne6BwSJEI2UtKawfxgKRbv7/A/qhpd8ReaEdKh3WGNAJdAuJ0IUSIpB2uMzUNbgM1vUGyuWKVCK7d+4U+1VmZwzgAwOkSRnSNmarnmAsVuP8YKUuAd1ghc6kwUIQ0D9cVNyhh9nLKwOtOTRL47CbC/Bd0syahyQI2xx1Blg/sBCLjcCyhhBOLAN0Um4SbW9uZfHZdGqg6TU16Ancp+iGzkmetOe55JvSkvzRvd9HLB7GitEBFMrz0A0P/YPdCFitNmqy4XLzrVYbmJtbQC5fhEuhe9cWFzfHNlDIN3D2mRfgqI3HY3pqXjoV27ZtbQf009Dd9YKALgpvQKVow9dt2B5JVVSDy6NaKWP16AqkY5boc6Mxj9zk05iffByN8h7owTw8LYW+Na9HqucEpLtXAJFueA0DE1MLKNfriKdjSKQjHLNKxtud6UJYi8FrMagtCejP2wkDsEovUy1PwnMDFRiYRgR3PbOAj7/yg7JTv+muv8HlJ/aKvjppTDybjXalKdWZC9z18E586qY7Mf3TJ4D1x+Bd11+H15xhYVgjnc1HATpuLjj4yA2fBn7yGI5/4x/ir699LY7IqtdTzX/qvKtrReQz+eq04+RKYWfgcuq7+8C4DnxvXwV/9U+3If/de/GWT3wabz59AEe1gG7uIxG+ryryRl0SBbNBERYDvs7q7PArdK5lSr0y8DKgMxCzmqM+N79moJ+eZnKXETzFtddei8suu0wCO3nNBIzyuazQuYHxnyKXoQAAIABJREFUnuLjhS5r0nR6oR86YYNGXAI6QmVE0ETCDRDx6c2eRMuIomGGxD+g29QQ0XVUbQ+5cAzfPzCNG++7F5VIgDe/8nxcMTCKQVKtMuq6Vxt1OFZMaGn37NiJvYUSTlixCn+4vBfINRHvjqIl6V4ZGsVqeH0qDfTFHPQaMcRloq+CPtM8ptn8CDvKjrmuKdMfctW5sxAHwc/8GT8oSsOPp6lQeNvD2PZXn8PH/+1m/N5aIGoDy80SiZ7t9JCvfHgPUYckxobTrLawDFksxWJeXBHZcmcXhvRRtpSp375mzVoML1uOSqGARDiMwJ5HceEJzBx4CLX8NmheWbAyLSeJ3sGTsXLdK2B0kzGfBOLKN35yei+e27MLK4aWI0af9HQcsWQE+w7swue/9Bk8/cy/Y3TVEDYcueZ/I6C/iPQrVzbfl2sjLPx6H9V6Seh4hWION37jb4Hofuza85jMt9evORnT4zre9pb3oFIp4/6ffQdl+yn4Wl7GDatWnIBKLouP/+UXEQml5TXnC7uxe8/T2Lt3N2ZmpjG/MIcTjj8ZA/0rMDqyAcuXrYMZYuoWRqvFziBHuB7sVl3kWzUjKtKtHHF6PiWSm9DpGSIQLk2YUqTMdXcNIBanKJEujJ1anX9LMy/WnYfuX9nT/wsU4jqr779cKY4zVTkB5COHGNBDEtBJWxPbio6+cVsPndrE1Vpd5uTkZ5ZLRdWuD4dRqZalMqdRQX9/nyAfuTFx01N+wLq0sCSY88NgmzwMn0puGo09iIZeQCO/D/XKAdDiIxKy4To1CegttyVocyMUEc52PNGPhVyAqDWMbHYVIsnlgJaFY+toOGwds6orwQ840aO5p4ZoKI64mYFpcpFxF2EXwsWWpx/Dzl3b8KqLz8NibhqF0gJcr4n+wR5pWduthsxzlaqUIVXX+Nh+NKoVhPUIqr8UvzC0GNau2YTNp79cZuxdXd3YuvXpJQGdLfeoLEJy/oVCKgG9jiDUQtOtounWUCzTI9nBURs2QOMmY9gIimOY2PMg8tOPQPfGYIbmUXfjCNIXYHDVeRgY2AAtMQQEScxMLmC+UEAsGUUiYyJMbrm03LsRQRyuzWtgqhKq43+zFDlvBKjoSrXfRAN16NL6vPkXz+AT7/qKSE+96dNX4s0vP07c1gbJa/c4/uAJpZ57IJS0/C9ng1+85zH8zRdvhf/YPuDUzXjblZfi8letkJZpBS7yCOHrD2zDtz7298B8Hn/4x1fh6j+6BCuz6tD4kvMEvRg69teAb/7wcWyfncDQ0aN4WVcMf7NxPaJ2C1vNCO6dqeMzX/o2Jr/9Q1zwvj/DWy48BscmgO4mkGzV4Os1FKKO+GPHWiGRSG3RpekltNzZjVJI4pBU5wzm/HrXrl2Cn6D2AFvudNp7/PHH8clPfhKve93rcOWVV0pAz2a78PTTTwve5MQTTxSBDnZ0RkYI5SO+gnQ01UZ9YUCnSqKmJ4R5gnAREa2BuOsjRH37IAnbsODELQECZjQXlq7B8zTUrSSehYHHZ6ZgR4Fjly3HSb6BFG1NLR0tzYVNcrZpSUAeD3xYmhJbOpYXperASHAk41LbEDYMEJLHvIm+9iZchP2ogJ3qhqrCI3AkoAu9gRCKKFBwKoiEk22xZoV+Z4Df7QM/PDCGB/eNC+LiuQ9+HCe/47141yVnYu0vzVk2xpnMLQJN+ryKLcvhRXMmG04gQF3eiB0eOkFxtE0l5iedYbekKG5p/KOpyRlpAx9/3Alo2S1obCHrDbj1MSxMbUFu5mk4jaI4KWpGBqvWnYFY30ZA64avxaHHomjZDewf341qrYS+7l6ZEWe6UohYOrY9+yQ+89lPYGZxDEPDPTjyqHW/JqB36C4HKT/POxdcOtynKT5lRTnua8podf/4Pnzyb29AM9iH2fk9iMUSWD16DAoLJv74qvcIQ+b2u76OA7M/h2nZYona170WcJbhC//wr0JbU1dW7a28U+954EcS1K+47EoJ4K5oYMakE0vzKopdRUxqZLRgt2rSRq81FCneRw2eT4U9JrnsDfrihEgK9PxcEdlMv1hUiyW0QdGbprjc2Tbb9ex0Pd9t7bAXxEt84u9AQG+LqASeqtAjNPgwECFYilaaVBXTVJtSeK3txjXBZrwwXJwHxsfUrNzQxS6QFDDVblcb3dIPEfY3CJCLiCGLSF8S4MWtwy/BLo2hlNsDOIuIWxTpr8Bz67CsMBpNqgelJbNbIIdzYBT5EufkKYTCA0gkR2FEBtB0wqi1PLiBg3ia7TQbvtcURTzNDcMILISCuAjeWClTZEOLpRz++eab8IbLXo+WW0fTrmJyaj8cv4HBoV7Ek1FUqkXU6lXBATQJXCsWMb53jJbcmJ8tIR7rRibdj/POvVAEauiitX37tkMt924qJi0J6O0ZerlYQBByYLsNNJw68oWCRLLjjjoGXr0GI6ihObcDE8/dh3ruUaSiM4ibMyjZFqadk7Fq0+sxMLgR4cQIEOrGwmwRk3NzIimZSIcRjjCg18XtzdRScG0a8VBQue1SQTYZmaBMVlhO6Woj5pcGKmSuYhw6tuwpYd92HzWnid6NLjYfuQzH0syjznq5wwamm0sBTtyAHcsgBw23Pb4fN/xfN6L1i8eBk4/GFVe9Fr9/0ctAOJBCMgBfvn0HvvSNW4B4EptOOxErjxzBstEh9PRbMKNAKQ/88LtPY9uXPg/MjWHFFa/B/7zqDbg0qeiFO5Jx/LwE/N0nb8Leb30XJ7z/Orz/mlNFbpZbT9dCHVGnCiehEspILYDXZH+aLffDB8XRUpPrna11zsJpn0p1wDvuuEOS2M2bN2PZsmVSgdNx65FHHsG6deuwgcmapovj30MPPSTV+0UXXYRzzjlHOL0dtym+xov6oQfk9abE4x3hAkJaHTHeh+QmMKCHLDjJGJrNGpJeA3E2KXwNTiyFxVRShFu4BJjaDtiA1WxJC54B3SF4NGKh3EafULiUcCoxOQ6ApkbGiI6Iq4GWBjV26i21CjpqpA1HpOKl4ubPCbM0WY1pQFVTryd4isBFUwuhJv0g8trL+Pj378bOH/xIqI7Zs16OD7/uUpzYE8MawmTqC+ij4YSQWwgWPeRs9p/dj0V0qs18W8pDp00q58L9ff0olPIyDqH/+f5946DD3ubNZyBqxlCp1hENM4ctoVmZRqs6LT7skUgUoXBKdQ6NDBzfRJgVJscU0wcwNbFXMEaJZFq47vFUTLSWn9n9tAjL1J0C+gez2Lhp/a8J6G1kbdvc5CDkvw18J5vIttm+ps1rRLjoIUMXbY2v3/QF/Pj+W1Cuzghtj8nVmtFT8L7rPoxEPI2PfPR9GJv6BUrUeg8MDPStw4bVZ+FPr71BCrZSuSCzdjE80nxseepxTE9P4sILLxI7aUMnVY37vCWsVa73cFiTjqfrNpFIZpAvsUgjl7kG2y3A9UvwfGVPW6+1kEz0olp2RHWU9F3GHI5uqSUSjVpotVidP99+upP8dqr1/+yaeCl//18b0AM63YThe6pCp/6AFTFgMqiHVUCnIIu48DA/pTduO6ALjsrzMDU5IfNvbljciHK5RZkfsipZXFyUbJbIRm6iSilOfSihGW6uQmoFgirc2gzK+b2ol8YRNapIxUnMacD36ogk4rArNZhWCo2Ggx07d2NweBXSPctQqhLtnUE8sRJWfBSBkRKEryGbdR26wfk7NyADQSsEp67Da4TQcnxE06ZUskwy/uXmb2LVmhUYWbEMiWQUucIcJqf3wQuUIlwyQ8AcPY4LQjNjSbI4nUOtZGN6KifqeIEXwTnnnI9lQyPSGtq5k6C4ggLFSUC3DlXovBcRoFiYkzY3E5A6KTOLeZnxn3j0caQTCBCuPrMVs3vvQ7P4C6TMccTCcyh7YUy6p2HdCW9Cd896GOYgEB3C4lwZ49MzyPSkYSU0UJJeBfQemEjBaRoId1ruEU8Cmi3yMqolykeTlFBxsKKgkIYCLPGiJrCNldSBWgmr4zEMcILpsK/HN6N3+CeyW9N1rdyuun7+XB1bdj6HUCwEI+whk9Fx0vo1WGNGxSVrPAC+84s87nt2N7ZNH0CjmQPinBWQo2oAe2aB6UVg9SguPfcMvHbzJpw9EsHypgvXsfF0Mo4dVeDGL92DB266DTjtWJzwmnPQk/Jw+rJuvG5gAKtNFpc2GoUKYg12oyKwjZYClR2mUhyrOt4jHXc0tta/973v4bbbbsO5554r66rzwXuCgZ+zcX5mgGCni1U9/55+6B/72MfktcbHx9HX1yeVx4sHdKrwp2UshEgeIa0m1ql6EEJLS6IZslCLktngIuXUkfR8mL6GuhbCfCyJVsyCrgcI2y10NTUkSGrk7DoUwA6F4IQMNDwP0VAYCcoDs2PX9IGIgbrOmjyMiG3I/MNpR2wq+uoUMGHCqAMVepjTtMRwkERcArpNUSQ1qkeamqhw4dJ8SIuBEiP7fOD7z87hoe07MTTYj5XpGK44ZkSoi55bRE/IhCGaBhoQJij2paHc1eYm23/bfZvmSHRVK2BoaKjdeVTjkempWVGMW7VqNVasXA26EYpMs9+E5tahOTWxVRZLZN5jmgXb02FELISI1oaH3Tu2opQnLa4LyXQXEuk0NCOQ4mFydj8+8KHr0Aoqv5GATsBZJKJGCqrjw1m1JiPQfWM7cWBqF7Y/8xgcryziYGtXnYh1q2h/FMLWHf+OXGknHn70fnRnh7B29fE4+siXo6ebaV0HeMNqmV0kH489/jBmZifx6le/Wnzi41Ya5XJTEh8mTh3NfAZ0x2nILLzaAIywISYwzVYOtpdHy6lJpyq3WILbIkOnG5s2nohEIg3HJmtKQ7NZlevh+zynynp4qR96p5vF++f/5OO/OKAborNOQQBmySqg64gyqDOg62xvdKhhilvm0eJRUO6uaAxbUaItDWlJ7dixQ+aJK0ZXyGZULrFaJw+dojLM1Nh2Z0BXynHhEN1+2A5qAl4JtcK4AL5YnVuhBqL01vZrgvJmSyifK8CKZ1Gp2njsiacxumYdlq9Zi2qTqPV+pNJrEbaWo0XKjhFGOBrCfGESukG6BpXwiGyOQ/di0N2YAN3qXg16REM2k8YTW57E9h1b8coLzhV3MyPko1LLY2ZuDPnirARGguYY4Elzo+KYW9dQyjWQW6zAaWmolFo4+eTTceIJJ0tGumvXEpT7rwroGsFQM+K25Gs+GraNubm8MNOO33gcInoYsAvA/HbkDjyA2sJPYTjbEA3lUdeBYuJ8rDvpD2HGRwG/C4iPYGG2jLHpafQMdCMSo2NUALcd0KNaBk6TI5V2hW66aImmO88NDirGtcgCZEVFDAJvIC2KiifoAxDbMm8voj8eRgyWuLXxFVzPRdigz5bgf8EKjW597L8wT1BTPKDkKAeoAQvooVJXAOR1JfU5CWBb3sHYwj4slBYRT2cRDifRaobhlVtYEUvh1NUZrI8DsUaAPs1GwwswEbdkxn7/E8Df3nI7FvZvAVrzwLoerDvlOHzgtM04a7AfWt1GkKuiL4gjno6i2CjAMdzDDuiMJRwzcWbO6oHA0Mceeww//OEPcdpppx30N+foiRsOZ7F88O8EqtQGxf34xz/G+vXr8Ud/9EfyNwz4rPaZJL9YQKcBS4hSLdSSCOcRMqow6Q6IEGwtiUbIQjmkI2oaSNk1JJ0W2fdo+hqmQ2F4UQsmmR9NB2lEkSAqn9r2FPswTdR9D/FITK6mQQFvoky5Hv0WWibQ8j0kCEQNALtdMEdRlTERgpRQjRzKoqIu7mwhpm4NgleV1ynjsVJkpu0obYKAqhGVz/wR/U7S1MfRaNo3h4GemEgSs96vgoqVyjK1Q946rI17iVLcIbWmQFQYKS6T7cpK8GNgYCCnaiOFpSjPPLJqDXr6h5QFMS152c10HAQuEdz8oSFUQSpVRi1TiqapyX1YnJmAaQCpZArReAbdff2o1MtotCpoOGX86XuvQcMtYnBZ969vuXc0O5aasyyhpdP+2jSZcBIIq3JuVuykpQl7CS4efeIBLOT24eLzL5E5/2K+ingsAyvK+UoB9z30I5HzXjV6NGKRbtg2u6JkcbClHlVSsjpwx53fwdzcNK65+mo0mrZU6RpMxKyw/H86rZHcQ4Eyttw5Om15EbFGdf0imm4OvlaFF1AHYAEz04vYt2dW5vCnnHyWVOjNRh3xGEcHdZFwJrMpCFRA7zw6wZzf/58P6HPVJUeyVCDgV3299GcHD/+w1rE8iShDLSIVOuUeiZvgzW+ZIYRDSiqVYDlxw1HIuINmn15AMr+HfC6Hp57cgomJCQniK1eulLlhpyphsqCqcaXnrlru7QAfYhLB+TgpanMoLOyBXZ2AqdVhEgjGVjspVxRHSVgo5PLI9vTLBdy2fReOPOYkNOngE1iwkgOIpkfh+12Yz7VQqrNUCGC7JaFE0AM7pIURDaWRiGbEiYwVdLFSRr1RR29fL5p2Ezfe+DVc9ba3YDG3IA5IFHsgYGNyZi+e27sN1UYOXd0xJNNRkWctLzRQztM7uYVK2RY++tGbTpS2O0/ZM89yhs4KfTO6u9hkjsNxSBFU24euNbCQnxTaCr3Om7aNmZk5NKsOjt14DOKxJOBWgfI4GpOPYXHqQTRL2xDSp+BFuuD2nI8NJ/0+EOlFqxFBJDGE2dkCDkxOYWCwVzoLkbAGt2WjS5CiaQQNHRrvLOZxJv3eCDxTFXqqPZJz24pSumvDrRSBbA+oCm5w7s95o87v2EzlLFU5x/H2ZThxXQ4WIvIeec/Vq0A393ENKJOFSIERDbBII3ZceMUFFLt60QiHOBmVDZ3Bv013ljmuGLu06wJWagP8m6oLK+TD0UOYo8BpBKJQtjUHPNGsYcbNw/eKWBOPYHMsiY3xNLJhU0BVoYoHr9VEEPfg/bqALsWIosccbOPJN3Ss0kWhj5U527IdT/R7771HNhnOxXk/sBrjrHzLliexdt1anHTSSZKgcg0++OBDMnO/+OKLZXbO6mR4eBjz8/P/ARz3vDl6QBX+tsN4mMwLwgdZHRpoaTHYhol6iIjjCKLNKkzbRjpMu9Uw8qEQdDOCWNBC0KRZTgIaaUR2FaFoCOCIq2UjGY3Ds22EmJUR1RCLodaowkyQneLAcLmbm6ImyMAWZ/rGcowXj0SCcFM6fQKRCyygEFeIR+mSE9FEKorPsh60eay2CbNxtoHaAjbFiRlkjswCmg2n2kQ40Yv9lQCZJO+m9ksd7i74PB76IZ8DqsVRz51S1z093aKOuXPXTuk2MlHfu3cfegcGsOHo4yQhJc2Xia1wdjoYNWIFuHuKm2WAQnEBO7c/RUNnjAwOwDSj0EIxdA8MoFhcRLVRQMQCrnnnVag1cxha3oMjjlorycO3b70Tw4Nr8ZUv3tKmrVmyXytjWE+unVqcS7oV7REpD6mQrwr4LhqlPaonRRIrY8/3Mbswiae2/gKvvvDV7RQpgnrDRdQKoWEv4umtT6KvdxhDA6sQNtijY6KuDGllzdBBLQz8+J57Mb8wize96U2oVusKrOaHEItF0GhQRZpzb2Kg+HVN8BwOAzrZS0EZLa+EUETRc3P5BUxNzuLRR57GmlVH4tRTzhKnzlq1hu6urAJJ+0yISYH7HQroY3OtzjaxhE/YbmeIpOkLv+60htoUgI6X+OEuaN5L4lMeIPBJv/FgRsJIxCzELJ6sQx0tBZ5Th8vAQ+rAzOyMzAo5P2SrkK11bmzceNasWQOXRiMSwFV1zv+lZuqs0Inm5UaZQ7GwDW5zAp49i3DQRCaaRCVXhGkQZMQ7hqSollSxgcYWTQSun4aLYcSzywBLg6NH4GhZLORdzM0zi6boQAWBa8PwDFjhBOJWBvF4FIkUELOiyCSGkF+k4IiG7u4u3HzzzVi7bj36BocQiysePZGhITNAoTyD//mpvxBq3SvOOw1myIBlJDF1YFJEaXY+uxeT4xWMjmzEa19zGUZHl2P7M4/iuT078epLfh+Z+DK4jiUVh9g1+g50oy4+65RmjMVMNJoVzM5MwXMcdGVSWLFsGH6rJu08uBUUFw9gfmYvXKeMcLQPa469FKW6BTOeFP/zit3Ec8/tkQRmxeAQMrE4qoUywqR79BKKRoQ/VUECtDQfoYwhiGPWjdyQCS9i1WNS8jcQPomA4OqRMDxq8vN33KCEt16Db9hSgZNERJBWhepO0JFiwqBxHstNLgyd/4TBPaZgNNzPkxLtm6J0Z8fCKMuW2BbEWyKXIaOAdqDvPHeAujr8x9RF0DU0WXloKhlgLGiEAvg0dPdaMD0XFo0jmLjCELoMTSLkPwV1aUlLyz0gPVGZtHRECgN+zU2yHdA5P5ZqQEowdheUIj/HUoe4sKqFrxSTghfYp/7J8+1TWfEeph860x6Cr+T/6C502qUKK4UJloFAJ61NKUqEAl9gayFusroOl/ciWkhqNTn+hpGFq1P/XUdI8xAJagJ442s1XB1OKIOwqchPUiP7rJEbgNfGTxi9cPT2yKbjvxvi9WiAvn6h9hSdy4ZTNo0UOZaMHKfwolO33yDHhT7rKk0RBmvHETTiimoEf6DEig+aLx8UMz6sLbBTI7XjoGrdtg1PQDGZA8hk0zJ/ZreEQF9+5h63kFtEJtuFgcEhDA8Nt22QIf4DLFyoNcFzW2vUMDk5Id1Lvp1kIo5UMgHTtNDbNySBjnrlobCPSNSXgL5YmMDKNcuwdt2opMq3f+f7WDa4Dl/6/LfQFR+FH5jC2uHxGrzuska5VnlyefyCUEWxWpfKOPDDooyocc/xW0jGDBhxXm8D//7II6IoefbLX4FW00UkGlcdEgF7arj/p/fJvPqUU06TLI3HS6903hssAwyRlAbuvPMOYQpc8urXSNxo2px38xwokAJvGaF5Bm1lRoLZaOpAwKXfgONVhXVEEK+u817kOMvAzx54SLjoxxx9HAYGhiR20NSGmvCkPR9C9h7WCviNPkkbmyPjtoNg6KyuznzixYJ5J6hT5avtC3pYhyVnWFDqYtIiSEFSC2jFGYPFgO6rGZGooBNUpmkSkBi8CVyIcy7oOgLqISCOc0JF8fIFGMeg2gHFLZ0nMsCHDA1WNATPoaf4M5if24JEpIZWtYDJPdNYvXw1YrQcFG3SBjytCVejPCqBbhZcn9zro9CzbD0QbmCiOI/JuQYKFR5zCt3ZDAZ6LXCEFLR0VPJN5HN1OF4T6R4f3d0ZJCI9gMd5ui0Uu6e3bsPU9CzOecUrRcggYkbFQpW+vVOze/HnH3on6vYCXnHeKbDMMPymD6/VQtj0MLZvGqtHT8KK4U1YueJImcUfmNqGXbufwUWvej160isloPNyk0pGwRsfZRSbsygUKCvL4/ZkvsQ5XNwin5iVZEvc16yohcCjVKwj2X0yNYRSLY6I1YUIW7rwMFeYweL8rGzeXbEkUpEYQkEI0SgzmJTo7KNFu7H2RaWaHkVC2gFT2u5SaTGY865WFqesnjsysfy9SMUSzBghloAbSJdgnhUT3YfhV4GgKZVbiCafVdVqbSQVSIo0JStwAM5kxc+bJCQdCdHNUgh76WC0E4hO2Z5XpnDotllaKcNnFokdd3cir6mIpfucJQfQPB+aUByFGImWzuqVHwwMPkLUOA9+1QxdVTu8J2SvF9/sQABhhwI6R1DtlPt5AV3dR4cCumrFb9myBe985wsDulI3fCGCnf9S7jUm2y+CcpdKSW6O/4iA/995fihoIaFR1MhAOdwDmwGdhkQBkPSKMKgLEeXPouSbKBEeXg8PSBs1wKsA1Ejw2F7qFdU6aejJP2/vswTYwUXTJ54lLHRYXtNwjZ4Qav4uiyzVSSxbQixNMmxLedsWiTJU90dwcNCEhXhQQPIljNAP+kI9L6C3gWYIMDExjlg8KsBHdhpozsSOG+fGnEWzO8MAw3uTrJZsNouoSSqWLzodCwuLgpngXikObEb4IE2RKG3OkQmszBfmVTct6uMd77oKOQnoQ+KH7vpKy31ocB2+/IVbJaC7HLfoKpS5ThO6x9FaO+11m6hUC2i6LYSsBOoNirXQn4OAYA+BU0dEV97vZjyFRx9/UjjdZ531chF+CZlqj2IxU2828fDDDwvV7cSXnYgozVCoCa/zKgRwmjaaNGVxXfzkvvvl8+mbzxA2EmMBPzOp6QCqGdQPisEEBjy6JUHZRLu8Fw0XzA+I6qFtNCl3ZArx3G08chOy2R4Z3ZoEJJZJfeP986t9PA4rJL7EJ2njC3Pyfg8+lrZMDt4ZS//L0j/uaJwf7opWAZ3GLCpgK+QCZyPcgEwzIr8Tsx7+KX3TacnYlmllsC6WSzI/5MbT2VzYKiQHV80JyTtVSPelAV3MWgwdMSsEp0G26z7s3/cQBnqAam4OP7/vFzj/5a9ERDeFcqGFbHiaA1djc5fUlwQCLEcofCKSA+vR8nPYPbYfc3k6wmUx0D+C5YPd8NwFxOUNRMTia262iUWqevkFUYQb6O0TBbVGU1kkcgHe9M1/wVuuejsq1YZ8zwrDjOkYn9yFP33f21Cpz+KCC89ANp1Ao1RHT1cG+cIMZmcKeOubr8fIsk2Ym6kim01hcnY79u3bjQte+Rpkk8Mg9EhtRJxeFTGT34W6nYfTspXePSk0zGA5dPJJNbHgt8hAMEUz3wxbkmSJHW00jUY9DCveJS3vxfICZuamZdtL0IxFM5BNZEQPPhKOIZLMgnKhtXZHNMYOKjfUtue5G2p3QwmaJhivaQOxBFgK1COq8m2L7NIUjcRdqXBBlDtnpokovVdk0w07JTi6jYYhQqtIEO7sA82233pMqjap12BDR6W9/2f5ugperx4daf/2EN6JE2znI8K1yOYBq22GBM2HG7hCpRJmBjWsRdmYkVhxVcUNVjPYlAZxfAz4YXZvXhDQuRmrCrsd0Ns8105Vrqp19Xu+vKTX/x0Duu9LYuVpJqqhOBwWyxyHMKCzI8TwGsZCAAAgAElEQVQK3OfoykTLzJBhKnPLkNtCOCipUlu0wUmBVEzyVnuUZPK6MQPUHRFwzMEW/f4UZ67tX8kz2yBMv421UHWlC0v0vdueDUzYiN9pa1BIft/5XYetdbgb8ZIERI1UVKbA5JifadZEtDtb76lUUoRa6L7GAM2ihNghFjKs2okTIgiYeAnuJUTDKwBwSEYr1H/n75TuQEKq3nrDFr2OUjkv+BwrruGad75FAvro6kGZoduOg9tuvQuDA2y534ruxEoJ6JIYsa3vMoH1YfAblwpteTRs6m/oCFsJMTXhnR01VXHj2Q20GgrFzyR31+49cpwnnXSymP1YHLP4gRRt+WJRRMPMqIl169cKqp2tesqDE2DHpH9xfkH+/rk9eySgr1gxKlU36cshqsK9IKAzqLM45L3rucpOlQGdanbE+4TCNMihnntVtEsonR2PJTA8PCLsIVJuKexVrSgu++9WQF+c6iypdlrbXqEHW+md7/l5qbNQJ4gvefphLGohonWyU9md6AluiBUnF2zUDB+s0DkPZ4Bv+7Y8j8DPOTRR7fwQdzLDkNkh0e+KpsaWu7Gk5R5ChAE9osNtzsBxd2Nu9gn0dwdw6kU8s+UZHL/pePhEzrDNbrQQ0FUq0OAG9PfughFahUTqDLhaBgdmn8PU/CySqWUYGVmLbIotRe4Nk4DOqMW6kvKo5GED+6dmMDm9H8uHuzE01CcBlrPLwaFl+MfPfxHnv/Ii0QqWdqrmi8b7ganduO76t6PamMXFrz4H3V1JFOdz6MlmMDc/gcWFKt73p5/EisFjsW3bPlE/KlbGhNd+3rkXwTK7EA1TshYoV+cxtbAL+6e2IJlhCykhmynVvJj9RhgItTASVgqabyBm0uu8W0l0+Rpcm+MEHWaiS9aF7TaxZ99zwmGnIEZPtks8i81QFC55QjSTiadlDs6zIX5xATDMbgFBTW2amlTEah9W1TmXF8cDEVVM8VtuxNxw4bJKZtuVu3hEfuFGgQoFx3TO6Nw26S2MOCMxY2tE0ZYYxvlqhEvxq474SLITwEVKnq/vK/RUx6IrBrSIwCfVjMV9uxCm9Q5dwtie7CSmGndoVuht4RjplHP+zx+3+RqG50DvtADbgfxQQFcbjzxEYlJ9LZ//XxDQDZ86a2H4QRT1sC6dDrFgZYeGrfSAJ51oKhO+lZDuuIQGyaCqKinVLDGBCRMbEQQoE0HdxmLISIRrxPLR0G2U6fqGpKRywn4IgOXt/8fz2umui/5As6mkTdseEsquSRUe7K1IsOfjcGuZpXvloR7pfxhxMoCTuUNuOpUhM6mUVKjc51i0MDizIyn2ofW6AM4UEEt1V8hkYLCMhE0J5ixyLIvdT8r7msJoIVOiWisikYwgntSlQl/MH5CATtpas9XCLd+6QwL61778bdVyp3kSj1ugB3JB4Nqk0uaE9UHJ6mgsjnKtDrtF2V81Polwbzd0RCjypWsolMpiC0umxejK1VL5hiNR8Xzg7J4g3fmFBVH27OntVoqfISbRtHauIBaOol6rI2pZIjbGJIDnhOJjyVRaybzKLF9dLOFTSTDn/USRGaWWSH481eGoaklRL44eSR2MxSzk8wUMDAyKOmiTs31TJY9NFh3aS+lQH0bA/DVPURX6wVXZDtoSzNvapZ0gfrC13rYTlayHrU774LzkcA9PeRtwg2xX7DpBW6yodWm9S4GrcEHyN2yVd77P5RcxOzsralhE53LRMjMjCIgLmpnq83noqpJngA/rGhIhDYFLl7Cn4LT2wwwXENFshHwDns12KRGmHgICl0I6Wp4Bx7cQCvfBtNYj1n0GykUfz+3bikqthtUrN2E51ax8wKlMItxVAurzcCmGYfRBS20STmWp6GNsYh+McAP9A1mZkzGgp9IZ/PSBB+H5Oo47/kSRmXXI3TQhFI/3/fnVqDXnccGFZyKdisJrNIWzT9Q7Hdfe/MbrsXbVyZgYLyCXm8fswk5BhL7inPNFYCFDXioCbN/5CLbs+Bmy/TqicSXMo25OU2xSk4kMIoaF3HxZuOvJeBbdmQGYUXJZGUAVttdtNVGtV7BYWEShVJD2NaVDufHQZ7lcqSGWpDVjVsQ/uJFym+Zey5hJKVYGcCUNwa6Bg1DTQ9oOweL/iLKUVf+SIixe4CLKWZyn0/lG2BEIWQeDfzMB0EQpatuIxrnhM4XQodkxIunazrFc8nWpIBqapQq5DmJZKrYAjpjEUEveh8FyusZIzPKRHCFNgguP1/Co+80NgrFDfZa5thpfi+e5wg6pNrhgRRjAJfSrJEDM/JbQ1joBXWq1Nu1FbUCHAjqfrVrynXtj6Qz9v0fLndQvi2c4iKBJpLGSmpB1YQW8bi2iZOEFOsqaAZsgWV11cUTKhVADfhDkJOuK4MoWTISRgSEYCa0zO9FK8MwwKBe1qwKEk0oMhgDHjjRMxAaSyjtE0SBM4gA6dlBql2QwVxfsNxPQl4Cj29unqtDZXu9U66RZsc1OD/FMJo1kPIFmqyFBXYnREJTFhpWiJDJwKstiSwI8j1XkhqNRCebcD5WhCFUobXmNWr2EZMpEPGlIQF/IjWF09ZAK6HYLt9xyOwb61+CrX7oNPclVUnFzXTtNt41Gd1HMzYn1s2VFZd+iqVS+WFAa/vWqYJ54LOlUGj1dPfI+KDLDRIQjO44ArBhZSRQs4r6rzgADu5LsVq1tXhEmOOViCTHTghmJwIrF5P0wmeH7o/gYvzeW0AoF29EeWUkskeBOOW9PvCaII1JIfB+1ehnlclGOjce9ceNRiMdSqFWp+5ASv3kmAuwM/C49tPH5XPuIOr2jTsBeGtTbA6n/AIBjidIENJY1h/c4KF7fmfkJIlO11RnoKX5AoRlpybfXeGemzotCiVdmp1zMrMwZFDl7YUuKamrHH3/8i7bcTV1HgoskyKFUeBKBfwCOPYEoOaupLpRmFxCzEnA9BwGzULZ5PBNNJ4ZodBix5Hro0fXIlxxMzeyVynbNio2IJWNAdQF2ZRcqlccRCVMmMIpwZBjR1ElAfJXQwmYXFwR8ku2KY3BoQG5GLv5Gs4Uf/fg+vPKCCxG1YnLz6mEPE9PPyQy90VrAK191BpKJCDS3Jfan3ACadQOvvehqbFhzOmoVop+L2LHrIZE0POecV4jQAmkfxUoOP3/kB9i+6xGs2TgIPeyKE1oqmUFXthfpZBcCLwS74aNatBG4IWiBiWgkiXg0g6iZlBY8qSKk05WrRdhUTopFBWUt3ues8ENhwQFY6QxCZgaEf7G1PQsPzyxMYP/EFFaPrBQQJLXQo+EoojBlkyWKnFsu9+MOLUgKrs78ux2Ei04LiXBEqvwqx6mWitlxh3Pylrw32RbIc5JZK59IqdJfWnRxno2Y0rdpg6WUep2Hms7Ugk3aAAmx9mKbgMGcH0CLAZ3+A55qmavZnJqVs9Gk7vNOy1wyUQEKEmGssY3MFjmR9C9izsIArvIAr42JU1WF2tAOtdyZD6jk9r9jQCcAktVWSERoXGpOtNvuvDIcdbU0DU44Ih2ddr2uNnkGsArQTdaaksWXnxN1zvopGgAJirYwKDRs+DEX5XAU358Zx3ceeRbx3uNR/mU797ILj8BRuhKsidtK50BeiH3YqAFXAjqhjO3+5EEBlYP2jIe38bWfpTowbZlrdSXbHUs5CAGGUZucAYy+6LQ2pmkSk2YmF3MLs9IyZ/ASgFob+CvNIc8XJzElqMLZeVwqYf4t90oqBVJcpVOhxxNhxBI6rnnnlVKhr1g1gCM2roPjerjlW7ejr28lvvT5W9CTXQU9iEm7nbcSwZD1ekGsn6nExup/cbGI/fvH5NgSSUt8KXjqyEtnEPW9kCh0rhwdlvufiUat1hSHSLIkZPbdxn4e9IBpg0DZameSQydNdgGTiZQkMOxU8Bx03iPn7yIaswQj0om/CoTaTgip2e614HlqzfG8cwRKOijZH/w/mzefia6uXjQbjjB/SqWKnFevcwO+pFXwm3uydmC+eCjFWLpY5X90MtGl7fal2Sk3G0rwHD55vhPQDyHYVf9JYHKBj3iMVIeo8LglnhNwviQ5tkWoQBdEZ7lSFvoas1HlvEMlodjzWu6dOTqzOAb0JLMDFODZu5DPb4Xmz8OzC6iXqyJVGo/FYDstBEYALRJD07XQtBOwrJVIZteigRQWixUUCjPIplJYObJBzoc/vwtOYxd2PHMrEgkbsXgWsfg6pLvOhJE9Br6XwGKphrHx59DVk0FfX6/cdMVSGV3dvfj6N/4Fm884S75uubag3Cdnn8Of3/AuNJ1FXHjx2UinTJQW5+C7BHDYaDUjuPz3rsPo8IkoFegqZGDP/sdQKE3j7LPPRjrG9riJp7Y/jp8/cjfqziKy/XFRoevvGxD72Vg0Cc8lzQzwaYUZTsJt6bDrPloE4NGdTqNYCIOjh0iU0z7eCDoSiTjSrMwjplDqnJaLTLYbrh5Gi5xPhCSgT8LFnT+/D7c++DAmzS7ASiAUj4j2fFfPIHrNXvQ00wi1QvBDOlIJA4kQfYer0C1NznMXdQoYhNNVrEZCNvKcq8w1OFToaVdf/K8MouKK1+kyGS5cjehnHRHymNtBUTWqqNShWvWqcteEO20yGZDxC0RWlkp2XJAxukcRvCWbFNHmhtBhKCPECoCIWrbeCTIkUC7Ez6yqyOgggpuTfLbtDlbohwKzWBNJNd+u5/k3nWpe5gea4BM698pSx6f/HqA4FzHSQ9mhMUw4RgRuKATXUJayjh4WfAODOV3V9uaAsbky8mUl++w1Wgi3ADPiYWBNAqevH8WJ0EVbQGP058NUrmxzAJ50cvizr3wD488uYrTnVIz98G5c8IFL8eZXvxynIoR+X+m0S6bFrCxBEKOIgErXQBqFvADtmexvot3eCeiy2yrs1qG2O2GrdGATFHcAmrYQqc6/yWQzSCWIxQ+ka8VioDOeYSBncGNlG7MIpiOzR40cBf3dbIqgECvPoWXL2zP0HKyYgajFGfqVWMiPHwzorGBvveVOdHeN4LOf+Qa6sythIIOUpaimzXoVlUZOmA5KdMXGwmxBKMXZTBK9PSn09qcQMSNwAw2lSgszs1UsLhSQjpvo7+0RtP7iYl6cJNnGZoB3XbbCPURMdhQA2+F7ZLHWQMNuImwoldF4jKqbir2kkmBVpXOersCeCtgpviEHx1+8qxSSXqRffVc6ILz4TCA63Q7Oz+fnF3HKyadJslGvEbwck2Nl4iLPOYjE/M0F5sN9JW1ijgF9advgV83Gf/WgSM13D/dfq+ctDej8XpmsKeoO243M3lRQp8xk+zlLRlf8EQVFuFi5iAkQ6cyViHxnxfhiLfeIpiFJFG9QBCIzmNr7IJKxOsqFSTz12BN45fnnyc3DgOozoIfjaDpxNO0ULGsN0j2r4URiGJvk/HoCgz29WL3ySMCuIr/vMTQqT8MIbYfjzKDWIFx/BP1DFyK74mwgPIByuYXt27eib6BP5mM81nKlip7eftz0zX/FkUdtworRVdIhYEAfm3wW113/P1BrzOPCi89CNmtBc5swQ7rw1pu1EP7k7X+DrtQ6HNhfRG9fN3bvfRRjB57BWWediWV9I3ADHXd999/w2JP3oH84g1RXUjjwBHzEolQOq4vkYTbVi8GBETRqbGuHxVCl1fRErIGbGtth3EjMGJGxIdGX57WIRy3lne74qFcb6OnpBxVxqGRPPjfpaTPw8eieHbj32X3I9a/FRL2FUm4GpUoVqLWAiQrVXYADOcAKAdkoYFEVogF0RYCBfoTjfTCMBjZfsA7nHnWmVHq7tuWAuo/lMRPHZkM4ZZgmHSSz8T1wTKBadmyjNtCU47V8tuLbC0rKDQLbfDG8JXiNlBdd2oskl6nZP6lr/KykQ5uIBTU1AuCHT81xBnRSG4m3aOvrsp3HgE4qDq8nbXUDapBH4DFcyJonKPRQQOd92anQhdLG7wXprehtMpvnfvIfaGv/PVruRLnH9IbwmB2jnfQZJprhiBjicETDcz3uAPdv2YPv/PgBzDzyJLBYFJ13QcBPTwOJEKzNm/Anv3cJ3nr8MdjAyMvFRolkA1g0gS2/HO987uGf4J4bb0Hm5Evw55dcgi//w53Y9+Q3cdkH34X3nH4W1rlApoPd4EKJQdr8PN+EVnFmfDCgczN6iXufCj6H9l4VdDr7qWpHMp0Qx0iSpxFIR5Ktdu6PRL6b0bDgjbjH8WdEtvM1WaUyEeDXUunS+lmovg1pw3PWzHt42fCIUL2KpUVBuZvRAFf/yZVYLDCgD4o5Cw/x1lvuQCY9jE9/6mvIpEYQ1rPIxOOUC0C1XILtlxC2NFRqZUxPzsBpAl3JNNauWg6DtASdF4R3FTXWYyhWQigV6xjbsxOjy4eFDsbAObRsRGiBZNFI10ush7kHMxFpSJFXq9dlzyeKvV5rINLGR3VlU3LyBEzcxkt1jFKWBnTZA2SE5cMhhqXd8uV55tVWiY8C5bHjsfPZ3TjyyE1yXIVCWeh+ucUCstkMXJ9z9N+dtrs2OZ+Xo1E2n51Wnnqzkq10lNra6EtVPrffQMAMKSots8N9PB9ir2ALnQRDgrXDFocl3Enyxpc+pA3vsxIU7olcgJmZGezbt09mH8ygVqxYIZUvLyj/lgudQDnxim45SOgGzBhFn/chv7gd8OdhhhwUFxdwYP8+nLr5FAFI2D4dyaKo28wce5DJHIXM0AbkKmUUKgVMTe3BMUcciUyiF35xHrqex5M/+zq6suMYGU2gUGpgYkpH79CrsGzt+YA1DM8z8eSWLXI8w8PL5BjZJuru6cPU9Dy+/W934M1XvgXlagnprhj2ju3AR//6/ZiY2onXvO5c9PYmYVdLSqAEPvILLVxx+QewYc1mCejxhIXtzz6IcnUWp5xyMvp7hlAo1vCd22/B5Mx2DI8OoG9wWEwKopShCzhLjyKdzCCT6RFlJPKMy6WqqPmxRUZ1OkHMmlE0W00UqkUxkBAxH7oPNajD6SNhxgQZCvF9Zx9VF+Abb+ulQZEO76zaWeSWmgGctIa948DXP307Fn74M5FQvfhdb8aR/UAuN44FP4d8pQi9STpKC/FeH6869jypnr72pXux5e++hKMuOB8ffscbceaGOASyZ9vwKEHZZj00OXu3CLvxEWFGSpRaKJA5nxWzZNOkQpmEbC2Mis+KXBP3rQNt1zXu++wC9KKIUYIC6afMxKepRDYS8SymcvOIphJotBqiLlUp5NGdiKNeyCNjReHYHrRQSrisMiuXAZ8PX1QQ2ZFwRZ+gU6EL5I68d6ncVUCvlWoY6B+QdiyrFK5vbtzslpDiRBARucsUnqGS4lvfehXe8IY34N3vfre0ZNm1YEXFLlgnwebrKGnYmIyvflu0NbbVo1pD7uumzyTLgBtNoIQwyqGY6D08NV/D12+9Aw/92x3SZz/xHdfihFPPxN4DM+jp6oZm13HrN78O70ffB1Ytx3VXX4U/vWgzlnNLKDaB/ii2GsBXCwu48aFH0Z1cgXOO2oRLe4DvPlLHfHwGQ+kQ1uQcvOW4NcjyeZT8UwZdEtB5xkV29mBAF8UrKWZ+AzH9RbbOQ/tgZ5au9mlaRzcFL9RoKNMTsoF4nXi9eG+StsaAxAqcgZzXV83M1WiU9yqPXIJSV7cgyPfu3YXhkT44bhnvvu5/IF+axMhoPzZsXCNV8s3/8m9YtfJo/MUH/xbLBo5As051BxP9GQvz81PQ4zb0iIexA/tRqzQw2D2C7mQaPemoGm8ZBcAn9ZemMRSJ6kWzqeHA3l3ix9Hd1Yt0OivguWQyrfYOjlZcfgRSnbNgYwtfxhIGq25mW6r44xrlPs89n57yTIwUrkCt34Mf7eJVAjojV9gQHIs6N4oWvbTIpHjMvn1jMjen5GyxWIauhWQUzLa7EVag6d+VhzY1Vw4EbNM2iFBBvU3AFC11tYykD9VWbTuUQzKTIf/4pQT0jvpbJ5gf+qyAcj7C0kKPiMyrUB3bBRWPShrmhbw4S7E658Lm++GF5ZyJGxMBclzE/Dm/75i9GIGGmNhHcjOdRLW4G63GNHSakVQrKOQUNzMaM5DpSyGW7YfvJlEqx6BrI7CSI2joBhYKC5ic2IXjN21CKt2H1uwkQt48du+4G319s4jFmlKhl+sZJLJnoGvgZGixIbiIYuvWrXIjDg72S6bIGTrbTnOLeXz3ez/Ay895BWIJS2bo+w88i4/81Xsxv7hfAno6TVBcHZ5jixhFfpEB/c9UQB8rIh63sGXrfcgVJqXlzgo9V6ziGzd9DdNzz2L9EWtgRrMwzYTIQPb3D2DZsuXIpLJyE1dKVTF4adlqrCEbvQDR1Jyv0WqJNCqFQvgzOrR5tgtTDyEZiSFMNCirVlbGYmqvKiYFYGpTzNvXkgRDAuboP71lGvj7j92Bp+68F3jNOXjvBy/FuSOq5cnnMQHobKQ2muhBFM/VgRs/+31s//zNOOOy38cHPvharMso0BNDcweLStA69a8pdes2quhids6dOqSh0KwiEiUDOUCMHCnyqGj4YwATAB5cKOCBrTuw2HSh8wbXbbzjzCOxkiC6RgNpM46Ix/GEjXgihUK1Cj9ioOk7iMUtNOoVZGIxNIolJIjHaLqwqTRFfS9WUWwRCsiOh0Mgky5JkwopUpeL7r36mm18VaFbpiWgKa4jPrjZE53LGSA3LKlEHEfc1j70oRvEPpVuayKDrKuZKhOBTtuS9weDBjdK3ke/rYCuk46pezKDZV+kyZmklYJtxMQOdX8xwJe/eQvu/cpXsfy8V+Cd116LdDaOvpQSH+KDzZXtE8AXv/bPGLv9FmDdEP7uPe/CdScfpZCWEWC3AXy2YKOSNUE4lzDaJoDjlkOUAQnMXP3LhJBGOolfGuwIXk5X69vg7Lcd0IW1QA13XiEJ6Grc8dt5LK36Ol+rzwxEvJ4MbtVqqW3WREMWE67jSRXOkSNFUSRpE6nfmCThLGRIRWUlT2OedKYLZjQi9qPDI71w3IoK6MVJjKz89QGdmNVabR5mxoVnNLBvfL8wg1YPrUcfsTM+dT0mxLW+5Vfh6BbSveug6atRs3Uszk4in6PnRkZm1GyzR6NxCeqctxMhz/fgePysQG98/9wrZV0u8SLvgJ25lomK563NQmRp50N1gNsVOp/cHqmoSr4NuvNV8uNRibNcxcTEFBLxFLq7e0V2l5Rd0gMFhM0O4u9ShT4146uAfjBz6QRutXQOzXTagf0g+rKdN4py2uG1HDpGK+2JefvmUK/VqdRlPtgW1yDYijPtTlDn3/keZQQVVYMXnFQOtqS4IXHx7t+/H93d3WIfqagaYTWTN02ZwWisJqM+NCMHtzGBenkSTqMAn1Wv18T4gZ0i2hJNGYjEKGKTguv1IJk4EpmeDQjTQjWfw569T2HTkUegt3c5WgSqVGdQyj0Nx9mKWn0KhpFAPLUOsfTLkOg+CqFkH5pugG1btyCViot7kKiO+QG6u6it3MCDDz0sgeHoY49C3S4Jbe2Gj7wbxfIUXvv68wRdqlG69GBAt3HF5dcLKO7AWEEC+rZnf4ZqbRGnnXa6VI1j++bw/bvvQr40hgEaT6w4Cn29y0Tqs7u7R4BpPPtUkVPtuaZq+YV0mWXxurguzRAoq81sm6A9+gsTTUst/qhU5xZh+WJgIT3uQ1kY6WmGkl/llY6Qc646XVIRTYWApyaBT33oe3jgO/cAF52Bv/jw7+EPjgBYV3QU5Vj3M7fraLTv9oCvfWULbv/wZ3HsxefhrR95I1atUF7pHdlW+rd0UNJ8Ln9ukeseIkhOw7zbgBdKSWstTQSsDRTqDvRsGPt+eYgf/tZtuP/v/xFId+G8916Pt59/CtZQRpMt41IF3ZG4Uk4rkCNtCOWpHrhocG7eVvqKc/xQrSMeisDm5kudATI6eJrYBiWwh4qHnHvSQpZgBmXmqAL5wYCuVMsiWkSEfnidOLJhFcPuVCegc00Rn8Gf/+xnP5OA/vrXvx5XXHGFWKeWilXlONgef/GeYWDn/cRKn0nCbyug8/jNcEySRIOGLLyeNNKIADtKwO33Po7Pf/Sj6D96I254z9V41QmjzwNIcm/gdWTK840tJXziE38JVKZx2dVvwcdedQFGSGrg/FwDtgO4uwJMF4D7f/xz1CeeQzoVQv/6EaxbNoSrj1sjQMxMA+inmCGTPkIbZOmS6NbeI2WGrir032Z9/vwkoa0eKBpLS0VMfDhuQwBdrMYpGsP9j3sek3MKzZC2xevH6ximmlR7d6Wy5sTEJAYGh9sB/QUVenFqSUB3l1Tof3eoQg9M+PU6Aq2GWK+HipOTgG6F49g4eixS8QTQymNqx09RrmxH0yuh7GhYvvoUjK65ALYXQ7Newb49e0VXfWhoWEZjhCBaVhyOqwK6RIODQbg9phUlcPVziQNtymcnKSXynePaDkNK9N5fcMX41BZ7+lJvsGOnzi2LGXY1mPSQyz83N4+YFUcmk4VtU6iMY+CEABUFeX+Y8e+3kQhqU7Md6VfuG518U711dbLap+FXxGzyowOjieAwUe4qoOuqdbWEv7GUNSjcaPF89sWEhUGdakHhMDM0wLGb4rPbyZUrrKwLhYMKcfR27ihedYI5Mzj+jBlYwkrCDJFbWBFPr1ZlBrUigXENRAwXufw4mk4etdYialRcalmIWiswMnwali0/CVp4AIVKDTuefQTLBvuwbv3RoHCwW1lAs7oPc7M/l1ZxPN6D/qGjEc8cC6t3nfCyp+dmcWDsOfT2ZNHX36PGB66H7q4+AY/sfm4vHn9iC1510QVwgwYmZ57D+z/wDpRr07j09y6AGdEkIaGSWwAH+cUmrrj8/diw9jQcGMuLxOy/P/Fj4WO/7KRTYdPuvUU0qI1ozBVhBzOcQU/XgGTtnTRKgFhtmlStTm5nS3iadMZitVKvV8QytCvbh3LZhUewmaHDjEYFhBPVzUOa0hKs22IwMW4AACAASURBVNG7g61Uo2bZIkV8hVFZOs4tzMQj+PcDwP/90dvxwJ0/ReiSM/GRD7web1oHZEgJp8QqHNAmQyRgqc8O4Bc14AtffRT33PA5nHjl5bjyHy6SymuyWkDGc9BnphHWTERMFcg5Dx2E4sHTf5YSpUXoWGhruLOy5/bHw2d1/s2HH8MDTz6BoOHhtFNOw1mbj5N2/tp26z3UBCzbg8EoUKsDHtv6EaG5NQMPTVLZSb9BSOw9o3oEga5hvlUV8H2YG4ofwGDr3XVlHMT2u/IyUAF9aYXO4C5cY9IobdWGZDBm4OY651yVVTsTArbf+Ttap1533XukQn/rW98qgZxjQ4qM8HkSutodrk5H6//Rbe0lKsWxMxExE2g0fEQjqqCuMZmIAd99soyPf+YfMffzh/Cpm2/EH5zSD7vcwkgqIsnPXI7g0ZSsaYoFPQ3gx09NoFRZxEnrRnFGf1a6M1xyHPF86Ns78MPtO1G4/x5ELzgbGbsAPWhh+oknJXKffO75eN8bL8PJvbQHgViyZuKd3U9RE9WK7YSFpZocv42t+fmvudRv+5B6n/Dr5OahnTRn5oViAQ8//AiOOOIIEVih/vjSxINAOT6flebk5JSA4tj93LtvF4aX98HxllboAzJDZ3V88798u91y7wT0MMKBKeJPWqgBs7uJxeoUxibG0ZXqxVErjkWUiWJ9Ftsfug2OsxNm0sf4QhnJno046oTLEUuOyp6+5ektohA3MrJShFrE+jRkKpwO60sBtbW7fIdKT3lbLIBIcVNxQhV1fH8M5qQ+MzaI1HU7uXthR8WR1ntb6bD92uwMdAI6sQvFYkkSIxaEDPIdWqCg6pcUuL/9VfDr/4M2vTDdxpRz0+UiJbipwzMOCXJXcY7bm3K7UJdP3JgZ0EXB4T//WBrQJXVoT/PVSVcZhMKetDc1EemgOJQh7Xc69pghzsY9qSb4UK0mXapLtuCppMQH2zGd6qPTcqcfeSyWhhbYiEZqsKItwC6iXpyHXa1ApwqZVkagl+BpRTRcGw2b8/hepFMbkUodCc0YFsDGjl2PSEDauOFYpDJdouHtliZgN/eiWplHNJJGMr0CemwVQIU1r4WtO54C+WvLBvtFNEH83R0XqXQWIcNC+Ze89m/+88049/xXoHcgIzz09/7Z1ciXDuD330ChmNBB6VfWN5SVveKN78WGtafiwP4c4okontr2U1SqORx7zMtgaAlBqKaS3LJU05uWDkxRHXoWU9KS5t/tXgk7H2zZyobRqougBX2AZ2enRVlpeNkKmHoKuhGFbirN5I74Btu8uuuLhnsbntEpDtTLs3g3qJzMRx2cnBaDFqa0QTxerOEfP/o9PPbdh4ALTsNH/vxKvG0YGAg4gysLiCriZ8Vsg13xMQDfqwBf/qefYudf3YSRN7wOG95zHsZaezH+2P2wx8eQbkWQSfdi5ISTsHZ0HVaH07hk2MQota0DiHpdNaSC9/ZGGa2FGjaMDEpFyC1zTyuQxClTczGQjqOLkIP2kue0L+UCkRKQUAUFM001g9VcNEK6+G/7RHG7uugfyC1DtLxmo0WHMVblfgCTGtx8CWrYc64XtHnunaZ7u0JnQGfL3WlSxY8IZl1agFzbHDER6ERFsUQyLvN13hcEib773dfiqquuwjXXXCPuXVS+YuXBjlZHYYz3DY2O+FqdEZXcn0tnkW301kuRfqUStxFJoNH0EI/q8A1Nxtc5DfjynTvwxb/4a5x0+RvwPy67BBet1yWBijSZvhFgqqxBqQdQ0iCJGK+HaLC3Gz5cW7z7735iBh/9s7+Uq3XxR67H8kwMZ/b1IBEN4xv3P47b/xd3bwImV1lmj597a1+6eu9Od6c7nX1fIBDCvsoOKjCKIjijoyCIoiju4oyCKIiKOAMOoiCb7LIJishAIEDYwpI9nXTS+1p71a1b99bf8373dlV3Ephhht8z/ounngrdXdu93/3Ou5z3nD89CWvN0zjv8m/h/DMPl9I72fMN1CqSk8x0Xe1BivPD9OH/LaC7u6siubkrjwQu8ilIcKP9NGe/c3j44YexatVBmNk5syIAUcQ4Ah7BifslTZg4hbJ3QN+NjpkOoLOHfocL6G4PnYAehLdIz4I0tFgCw+nd6B3oQ3NtCxZPXybGR8WBjVj/0v2obxhBa2cNNu0aRNyow5wlH0Fz6wpp+byy/jXpdXd0zAL35FyOZDTKfnP23C/tOoK28KAmxjlV26lAOVuqfpITRZ12pyxP0Rr6rpMwRwyhWBlxgz+j2qhbYClYHA0kEVWRB91xP7Yu1LHi56HBj5rldwNeCYbZHnNHrv778Pe+PEPriT/lADrrS6JSrOS0Sn5oJLxRE9H5f9FelLuaymSGLoD+P87Qy8z6qZk6wZwHko8s/dJshXPqXIRUkQv4aLeqSkkcQVAjGSkhx1FwhiBJQhBL7iw7ub7RJKLFqutgMOUrFRD0ZRENMsMqoJSJw0ilUDTiyBt98AbS8ARSsLSi2O1Zdi20Uht0rR01NUtha15097+FweFeKbnPmTUfPpac8+OKDEIZS40D0jWAt1F2nN6xPmzZ9jbqIlVomzYNVbGoXGSMOFlmJ6ATIO+8+240tzRh1cH7Ycv29fjmd7+IgeFt+OjHThMXKytri5EKoXFsNIPzPv4lLJh7EHbtHJUMvbt3PV5//WWsWH6QlNdrY50SAfsCRWSYvVYTGNVuyFEzSi9OSPG5cRU3MzFbkHke7NzVJX7N8+fMh1dnIVwZXDD2cwVilPuTUudUFIyKPqDsibYAuijGIYcqxIUwtxX1WJfN49pvP4hN9z8DnLAal377c7ikHZiODKl/oCo6DLpfRZCxchgOxfAkgF/d+QbWffZaYP5s4MOzAbMLc44+AItqarEwNh3PrFmHtU/9BXh7O9A0G9+57Cs485AZaCWL1qQzF/AqgDv/+Ge8+eJ6HLX6MHzoxNWS6bPUz0fepc7vA96OJ7F9xJCRvuUtzegIQEhVdRx5JytXM5H1azBCXnCWhMlSkvLzXsBMq3Ixibl2oYhiLo8SfQcsW1TPPBSkEU1KAvpEwX2i5O4CeiFXRDQclWoVDTu4xtlS2rWrWyoxqTTnjVNihcoRHAL5mWeegYsvvlhlPhzJCwRlLplOa9zAqN/AoIDXDjfL96vkLpI73iAKxQLCVOgKRRCnQ+AI8OM7nsJfrrkeF91+Ow6eH8IhTQAlkbzxftCBD7F6WJQErKsXxTdKBDAUjXIsywaGPYqP8fRACT+58SbseuQxfPU3/4FjlzRI5s7zKJk+gFvXjuDfLrkANQcuxbe/cAFOmdcshEfhxcn6JdVakagUw4FHzdHreP+a6GpPo3KjjNbu/UZiqMyrW0qnnWO8t99+h3BmJEPXOXVBsHfIR06wzgyUJffGJrqu7StDb8aCRXNl/OuOO0iKW1pBiiOghzjhCdOOA9XjiOf70T/cj+aaFixsWQJf0YK563VsfO1B+APbUN8SQPdwClm0Yt6yczCtY7WMjr62/g3JxJkgUMeBXuY+X0jspb0C6E6VgWNnTuVQhJYYcBaL0AnUAvhO6Z3aDbx2uIM62v08hgRzAj3vctr497pHdOQZuIpXiBOouSV+96i778tgwL1Ja+p9geX3/qLajuy/CKDL9ksQ5+CmTem9MGCHJKvjowgi20xL2GBSoM4RBGeg4z19AlHq0fg6bk7o9M8nMnWekIqXllKwkg+i2ALXOVXSYlURiVAJ4tyMlLoPfYMzwnIXIohY9yn2p2vYEghFYeshGYsI+nIIegoI05GBTCNm/MY4UskuWBiGiUGYNo0kQtA9jfDo7ShZLWioXwrDKiFr92N3fzdS6SKmt81GS+N0BDz8/AklVmBTDy0CqxTGwNgw+uLbxFa1MdqE+up6mSbgBkohmVCQOvHsJel4+bVXsXHzBnz4rFOx/q0XcdU138buvo34yNmnIRTwo5TXYRVMlLQcxkbSOO+cS7Bg7irs2jksGfrWrpfxyqsv4cjDT8CKxYdLVkuw4fUtQGFmoYuXKg+0B7ZBkRQN3oAKknLpHEKRkFI5YzSq2eju7hKG7YL5ixQK8rmO0AqNVgjsbv6idK+Vbrnq4ThTEpot89csQlOYxVtKSBl+A+rwfLKAq7/5ILY98AxwxjH40nfOwCVNBHRmy2PqyORr1JbsKWDA58fjfyuf33TTK3juMz+FZ1oHll7xESw/dQVOa1Il9g6SrMaAF7LAH//0HF758Y2Ax8SP7/0Jjl7YKiQrfrpXMsBPb/wt1t92N+YfeQwuu/AirJpL326V/XFWOZczMRYp4s5XX8HvXtuFHQNJnHvc8TjjoFlotNXfEQOoTT+mWRiHjW2jo8iUfOgdTCIUrEExW0KDXsL8iIkmX0lGgILclEjrpUsUM3YxY5GrpEyLm5KhW4WSTCiIOEg6LUBM1cQ1a56VsZrauhp5ZFDL3//yl9eLperhhx8unInt23aKgQcnQw4++GDMnTtX+rAklLrSou8XoDMh0P0U9aDMqgU9XI0RVOOv24Zw5R1PYfvdj+Gs6/8NnzkqKmAeNWzM4AgUR4W4B+k+pM0SohQIL2TUdcssyhsVUh3B+jfrhvDLC8/HonPOwNfPPxdLQ4DfsNAS8Ai5kqS4l4aBy6/9dwy9+BS+cNX38A+rFgtJjqDvFw4IORYcGVSjjLxyRCftf4Xm7ga6e48MCDKVILLnhLHqV3FWnBk6H2+55RaccMKJSstcgLyylaqQjEnPrl270TZ9RgWgN04pub8DoGf88HFY1CzBsMbhrUsgZQ1hd99uVAdrsbRtGUK0dBzfhtFNj2No6C/IWUPIe0Kom34wZi46G4GaJUhmctiybYeowzVPa4NZYHCiIRTi9IdqyXI3cfMBNUvu3HTHnEgRrWS0VPl8ceSZbVoSLmkgpo6hW+2VV3BL7V66ZvI9+Rz+HQODcvWFuMLKlRLvMeFzGPRq1t0nLdL/d1yKd4dZbWf+HG63UlbnMhVAL9G1SIG438sUgkDugDkZK7yYmKHbtPdsRIniHBO9djW87yojT/r3JOEaNfYhfXjnFO2xpB3gVjOTjFRpNMB+iSYnwDJF/URsSMUj2yrKwWfESeZ7P2dUedGOjCKXzQkJqEU0ebnlKpnuEs0Awn4EvAVoNkGdZXtBOyVFxRl1axRmcRCmlYPmCcLrq0PJpvFKNXzeJqTJKo1Z6B3cja3bdiEarcPMjnloaqiFn4QrWUCEtiCyOQtvbX4LI6ldmDGjDY1VLYgElOORSDvW1gmLksvTtGwRmvn93Xfik586B+tefRbX/duV2NWzEWd95GQEuLhMAjpFSotOhv5FLJi3Eru6hyRD39r1Grq6tuK4Y09Ga+NcWFYEuQzAQ1BkSZzpIJ2GKJ5DsxCW3LmgpZ9CAHd0dx0XT36XTZvfltL78mUrFGoJ61edcqqkuhLsvPD4bLlPTDs6TlJicqOCFnqcw06hpFvY7qnBmjjwgx88ju0PPwcccyAu+ubp+GK7IrjRsVpnf7roVBZ8NgY8Ou5KAPff/zKevew2tEzvxMk//EecdWKNEJ1YQ6C857AB7AoAT28Gfnj+D5DfvgEnXv3P+MLZx0jpnV/hlb8BxzU3PYTXfvJbzDr8aFz5/YuxX7NSEIsYRVSl89Crg+jx6rhj69v42hV3AFt3YckXP4HvfOQk6amzKkExE37/x9dtQm8qjjUbXkUvTSt2dAPVdNgLIBaJ4bAZ07FseguWz5uPzqZGmZv3UArTNBCiwYvFCX5ObpAHbsHSFcudZ1w2OlaYbJbGFTGUmTh75ffffx/mzJmNjhntMmJDLgmrVH19vQLa5JmwH8jRxNdfX4+XXnoJJ598Mo455hhZB3wdtqtcvonAwP9yyZ2VPV+YOhJZgIFluBrDejXue6UL37/raaSffQ3/cMOvcO5+HuE7NPyN+NjusWFlEtD8Ueg+JhSsdLBVlnOA1wtDi6BX9wgZ7tpHduLeH/4Lzr7ii7jgqBVyfmKwMJZJIxCplpL8W2ng1odfxKNXfB3fuPsWnLKoQ9ZNvQ3UuNUlBvqMGxw9cLfo/j9T8uaLu1fLZP6S2rrdvbS8kcv4KLkWUjpWQTkBnQQt7ntcB7feeitOO+10YWVzL5EhJk2X8yqZvNcr+01fXz9q6xplz1Q9dMVyv+TS8zHqstydDP32O+4TWevy2BpNZoPismZacQTrDWSKI+jq3gY//FjcsRh1UepRjALDb6J/19MYGt+FWGM7Zi48Aqg+AIVcBIlsDrt6+uEPhFDf0AwjTy0GLyLRGlFeLJhM4srtLSGwiQOgeqSiHHkBrFIKj0Tmz6nQqHhXlJaVqRz+1rF3Fa17sSrmjHvAcV9TbHhijMt2V+V3S6RspR1aMGQkTiSbixzf9Um5fu9aLFNJZ3uS0KROwKq4tLr3/L066xU/nwDIchC4x9j3UOFMVXKfpN/OjI0HQgQxHVEO52fcnh0JWNuqh2YtgDxy49d4MBz3aM4fa6pnyEy+VGKPlX0O3vkznhnO2eaEFeX2ptTRcUh5jLkmSB0qInb/TinLAQGfF8WCUkrz+Uma80vmztnGfC4rbMThoWFkM3lxC+OctZEjS9uDaFVU7PLorkOXMfqek1ns89AdjNkfPwoXSqVTiFLn4vfRvUHs3NEt/e9wNIBEMo6BwWFRYRKBh2IR06Ypdn0inhKHnkQyLaNIHZ2tMPIFzJ+9FMl4CgUzj0hVWMqn6jJV0SdJLbfc9hssXDwX4aiGy755EfoGtuHcT56FUFBHNp0UQyq2R0aH8/jExz6H+fNWYPeuAVRVRfD2xlcxONiHE088GbFog7it5TL8vgGwU6FKT1wgBrcFme2m9jm/fNEm07pKelnZrIVIRFVTtndtR85ICKt/QvNfolrVQ69cmnImK9wCnH1qoh8pdpR8gjkmpdd4eBqeHQc+d/UfMXzPX4ATjsVXvnoSzp8BNOUtxHy0zWTTm+w2BplFjAS8uDcP3PzgOqy75GeYfebZuPjLp+Ho2WpTbrJM+Kg85vVjI4C/dgPXff9+dD3+R5z884vx2TOXYX+nofCXv22x37nlEfR97XYs/+g5+PqPTsXcILAAKQQzQ/AEG5HzhPAKfHhiew9+8/0n0funx7HshnPx1dNPweEE33QJbwS8eG6TgRt+fBOST/0ZOHIWjvr48Zgxp0nYuUODafg9dXjwnieBF19HdL/l+O6F5+OAjhAiWaChZMKfjSNEB6gSncIKtL9A0WPD5HfRSJTzomQFYVBeNxSUyhTJbAT0O++8AytX7i8ciFQqKWtQjfXw+lMEOpJ9Guqbhcn7yCOPYPXq1fjsZz87odnAv3s/7VNtVmm8lMLNI6bbyHMDr5qO+zd04fyf3wps78eHfvpznLM0DHaDeQ/ncwj6vSjoPmQLJmJ+CyMj/ahvaBN2NDf2gh2ksSE2poFv37YBf73lBnz0B/+MS45dhir0oV3ojjEk4MeYc3V//9dr8NCPL8dF/3Y1zjl2fwkAmaZQdZAkRrVuS9LnJ1uHd65tVnbcYvbe8qc9tdor/kpjaTgjJWC+WoGuZbpXJiW4PzL7Y+/YoztB85Rt30lGZb9TgQHNTNK46647cdBBq7FowVLZvym1Klm+SKmqUWRqrvf29KGpoVV0MAjozS11kqF/+asXYjTRg9b2eixeukAIdwT0mZ1L8J1vXYO2lkXIZ31CMtVKnLBIwB+y4A+VMDjUg/6+3WhrbsbiufPVkSqmUMjQYMaAPxBDsGoaoNeiYJTEz2JgaBD19c2YPn0msjkTmXRBxkc9XtrAutNULLETPFUAw0cJqmwCYjkVnLz7uMd6Kuy5EYKqSpZ/+1/pn1QCLKdOuPm6hfeKtqJUIl1Arvx5xWcqeaFbIWiCs3sLAJyfTSLeTd5dueYrv502apzmPmtSlj2RcsnBcn2IKqVgGQXVwDJnAHadgDl5wZoIiVDlh0XKEGw7iBIdkTivLncuVqcPLx+0Ujq2nN1PAPeEOYyS0mTfxC1xqO/Ji8IUNjCjJ2oJEw7zubQAeiadQTKRRCFvoioSE9MR2gjSok+N9oyLID9LKW7UK+QJuvqwd+8o1/E99YlSjHvimWUaiMdHHeWmiERy/f3KKIavySyHFwx7lFQ24sbLiLizs1OCpqJBEQ8LvGajURrRqIxY0f/UjP7zLz6HoeEeLF46Gxdf8ikMjezEJ//pI2KMYxopmfvUSlUYHSrgEx8noC9Hz+5+YTe/8ear6O/vwfEnfAB1tQ3w66xOBGGa3CgUS1SydGQxnu7HeHxALngqvNGrPV+g/CuHuNxNDdiwcQOKVgbLliya8J9S58TNxysIlFN3uYook98xlbOEDO7XU0J+iaMaf+ot4NO/eARpkuIOORRf+/qZ+PRsoLlgIaalFaAXI+yTyNIc1oEHDODfH3oRr3/j52j7yLm4/MKTcPR0VWr305nLyiFve7ArWIcX48BV338KG+5/CGf86jKc94FWHOmwoW+BjWtvfQIjP3wWq088Bed8/VAc1gwswRBKAzvgq56FdKgOb8GDx7el8ZuvPIxdb7yEA379QZx99DKclrPR6G/AfUng2lvXYONVtyJ44P44+/xjsfrIOZgW1QQoqIDG+8PrxnD7XQ+gtO4FzFq5HJ//6Idx5MI21JoWPKlRB9BZPaFUrCW9YlZBeLcJYAVeh9RdCEoWTkBnyf2xxx5Fa2sLlq9YNqFCSFnkF15YK73ypUuXSsmwa3s3Nm3ajA0bNuD444/HypUrJXunr7ZrbPR+ldxpSVoK+KBZBdTrJWTyBSSC1Xh8ay8+e8PtsJ5/BR+6+Tc4Z/86zAEwj4CezYBKNJYvIGRFL/KiQhiHH92pjEw+NMUiGC8Abw0AV971Et684Tp85eF/x0cWV6FVxJpzKCGGLLygsNHWJPDQH1/DrZddjGsevxfHLZwmeS9bPOyj+xV1ZGKJU3+f5443Tv67w2B7B/R9ZV7CfBT+iEoYyomMuu7Vfqf+rZou0jd2dMlVfOGBT/PBogmJV3QJRePwd7fdigNWrsLihcsl3BBAd0iMzEo5rUIzp97ePjQ3tInG+/auLZhGQLfT+PJXPzcB6IuWzJdA4/bb78PMmUvw7W9eg+kOoDPwIOcon0vC79cQDHmQSA5jcHAXfD4NrS3NaGyog5eiD2zn0SSGQQBINDPFzaxr5xaxhq2ta0IkUgOT61nzw+ePqH56UWXADP4EzBkECaBTXFmDx/JAd8di93YC3vFnbiL7336iyp2p3cLPMzG2NgXQ9wrqkwHdYwWh0V1oUiY+9XUqAoMpI3KCExVxiDZqnLonoFdm7G6vaGLBueYt/AhU2aFwBU8Y2d9UjSORLgRuW7bNrSsqJXlVlg+LspyU9XmS2Zsv0p9bXRITX8P5gILXUi9S/FJ1EMt/x2Wua1QC4qiCyms5YpXNppFOxZHLptHVtR3hUEg8xxvqG2TD47whSSG5bAFNDS3SvxEhAocBKYA+4Z+uZnL5MVS2UtlfUTZ74+OjUqVmSZOjI5RhZclffLE19oOCskmyh09PY34nkpd03Y9cmm2CMMKRoAQkjrCnunBFPrSERGocd9z5Wxxz3CEC6PFUH84970yYxbRYTAqg2zGMDBk49+MXYd6cZejpYYZehfXrX8HI6CCOP+FYRCNVCHhYASCxT+kge0lMM8YxFu8TT3VoNH+oQVNjK/zc9AwN4YBLIVJCDVu3bYRdymHRgvn7AHSHxDM1VXdCFZf2zuleCn/y7PuF30wiUzWeGsjhon//IwafeBHYb3987xsfxTkdihQVshKOG1aVcj7TgAENeDgP3PCHF/Dqt67DjI//I77/heOxogEiJBKx6attIAcfdnojWJcELv/WH7Hz9jtx/B3fx7knzsCJjuPbLSUb1930BAZ+9AwWrz4Mn7/qFBw2HViINDyFHEAdAi2AbSHgvlfz+Mll92B81was/O1ZOOuQpfgQyMb24prXh3H1l64CtqRx4VVX4ox/qAdFs2gaAgZ7xRAMjwfjVcDT63bi0Xvvht/M4bwzTsPBSxfCm08jwg3DyCubSnFx02BpXvGQlu2MJcRCRrIkBm/Dw8MSPLJMvn7966oFFfSLCiHJbuvWrcNVV/0Qp5xyCs466yxpPZHetWHDRglEmaHzkcEouScMANhLf/8AneXxEDx2Cc1BmgEZGNcDWJ8wcNnv7scbt96JM//tenz62A4w15xOYDWzEsRLmykaRZGldQF04La1b6F7dxda29ux8oD9BCqv+Y/nsfW6G3DlY7fiiFlAc95GS5DHD/KcXgA788Cvb34Ef7nhZ7jylhtwyn5zZE2SGMfwN6AOvtqJZQZKZem8KbftdwDtd0rRNRNWKYWiRacv1ee1afRD3Q3RJuerc78jVYtaBapFpRIsktFsBPUqJfakcWyN4G/i1ttuwf77H4ili/aTT2jbaqyLN1ab2doWQO/pQ3OjA+jbt6ClrQ4FydA/h7Fkr2ToNGd5J0D36iYKRkYmTwJBDyw7h3h8GPH4iNiozp83R9ZkNOiQZykBnclhfDwhHI3h0QHMnDVTwDydMcRAKhCibTT709SpV3s++Qv/+4D+3oC8DMnKWGhq/l+BZBVvsPeSOx0HyxWGyqx+6mfbE+SlYqGTP+WaUQDaaOGUMlJWRokTzmqu65qs5kljEOyBWVpGvaCAOvs15JoyI2cPPgLLIshHFMhrEbHwVHKgBPQqaOY0wFIyf6pnpN6vMjp1I1bZvSdlyVz4RXgchxySFrKZNFLpBNLppJTd/T6vKsNruvSJaVhSV1srYOfRA8hlqJNMBSU11kDQrvRPrxT8VwQVpZimLg7+v+K+UmeYDHtunNRYJpjTQIKuQGp+kf0Xv2y8lOKU7McTBIXApFoQ5fFRlHAR/Gfw4DIuYeFXN1+PeQvaccVV30TWGMGHzjgeXl8RdjE3AeijwwV83rlSiQAAIABJREFU4mMXYv5ct+QeE0IcL94TTzxOiHeUMhSyie1Vs8qJISRTIxgZ64VRSKG6Joy2tjbUVzXDI/mHyK9IAKDOfwk9vd0omBnMmTXLEWOoqOCUfammrEguM0eB0JljK8KHvIxJ8h0SMEsmsloDnhlI4rPX3oOhPzwNHH00Lv/yp3DePDU3HiqOSTBol6rENpP7JQH96QLwi7ufw7rvXof2j56DH3/9dCytBqpSRbSHOTtaRF4PYQe8WDsGXPGDx9F19z044sav4Z9PmYcPOAHlY3/7xlf/+q/Y/L1Hsd9xJ+DzV38A+zWwf19AHUUozBDiGaCvHvjTq8BPv/Ugdm14Cfvf/A8479j9cKpTp/jBX7fh11++AshX4+r/+BkOPQgIWkCTBzAGBxHTYvDHQtitA3kf0NO9C6nxEXS0NCAW8qFUyKM6HIbJkRm2vywGzrzTbtSDEjdpUgrtJEwjKYEiN0jeSIyjhzaV4mLVVRJQcm1SlfD88z+LCy+8UJTiSAAy8kXpQXJtMtgdGhqSwJNCQ/x7EqveP0D3w9DCkqC2OpMBBNk+D3DlAy/hrn+9Aks/+2l85dzTcdw0oC5tIUglIjIIaKBHe15HOXBtGrjvP9/AA18+H8dc/X2cfvpx0ge/7YUBPHLpv+DMSy7Dp06aiaXRsl0viXN8/gs7i/j2eR9D+7KF+OqFn8Jhizql1C6seXkkEa+yTOvMRAtIumt6H+DwLoCezg4imR4Ti2Ryd0jQpeYDLwpfwCe9WpbdCe4+L/k7QU7vg8ONzHRpQKv2CU7g0DLUwD333IMDDzwY8+cthkfjXrQXQM+m0dvbi8b6FtEhoPRrS1s9ClYSl16mSu5tHQ3S6isUi7j99nsxc+ZSlaG3LhLfCJWhm7CKeZTsInQPq306CmYWoyODGB0ZkrYfLbAZPAqJzFBiLZk0fdKpqBhB56xZMh49OpZEMBiT7DxPWWSdFTiPw7VySu5saTmZOoHQw+/2njN0FS7tu3/9zoAv5W7BO4dntMefuyC8r1I+mVKs0uytZL+v55QDA9WCKDptCAdBRwsnlzP0KaQ11R91S+5OSaiSAaCbsLW0M7amRmBUxKJ65gTuAiXBNAI9PW5ZhmcmT7k8blIxeKx2eVSkMWaNim3PjUsY9ULS4/+zVOMw7Jnd8ySKJXZWSubcnIT0UTSdEQQ1v7tzZxeiZGnbRcTjY7CKBdTUxlBfV4eAPwC/j71FrwCxK+jPhafuamSHQM+bMCElq1WAzgPHShYZo1RnYlbOTbGjo102UhmzK7Jc6oyeOCI5BHRusMFAFFXherlYRRNY5HXVyVXwp6xBDCuHZ559Ert7t+DOe24SEspRx6xCA7XccwnRMNFKMSm5qwx9BXp282Kqxssvv4hEchQnnHi0tCP4yuy1UtKQdoE9fV0gD45cAqpOMUCprq5BY0MLYlVNMpbmR7VoZXmE6w3RazYKGcybM08yh8mBnls6dEdtKi+aSlBnLuFDWswaKNHKoTULaUSwpncEX/7l/dj65xcQPfRQfPm8M3He/vVUf0aVmYHmDcLUIvI8vguJTc/mgGtufQIv//AGNJ36YfzsX87DynqVZdVIPlvAmKWh3xPEa0ngRz/+C9568EEcf92XccExM7Fcqb9Kj/1Hd72Kv37pt1j1obNwzuVHYMU0RY5qNA0ECgGYQWDICzz7BnDtRfdj+6ZXcMzNH8NZpy3BUZYCjOte7sfPv3sN8FY/vnHbb3HMYX7UeoAZvKQyWfgMr0x4DBbzMDwlOTdUSzMLWSEcUg5VmkdFWzYtzaIHPHtufinRaSw1ggprGaTTI0J8I4GHkx1Kl11JODP+ZWDJAJIb+NlnfxRf+MIXBNAZkBbNkrDdXXcpXkOukiLbRWwTvX+A7gMCEVg08nCWf9wCxkPAr/66Hdd889vwLVmMH1x6Mc5dWY0gg1+O9YV0IR1yYIuZMkcK73kD+N6/XgGMd+P8n/8LTl7SIj9/dMMA7jjnYiAyHf96w09x8hJVoeTzOKf+TG8WN/3qJvTcdQe+/usbccZhy4VEqURpLEQFNh2lOJUqOqpIjkIYyXLvpOX9LoBeKMYxMtaHdDYJn59GRyQJ5mFaeTl3ojVuWSKDWjBYbvYiGIigurpO9g7bCKAqyMZAEfliVsZJH330MRx6yJGY2TlfAH8PQJceekbWQ30tS91RdLHk3sqSe0oA3c3QFy1xM/S9ATonovKyVi3LlP3O7/dIpZFV0kR8TECdlQe1ZypSHvdlJX7kR0trG8KRKjFUyeVpuFIrhizspdMbXTg5wmyvyNCd8rteYg9d/x8Aunvu3uPw2X/Zy8QtK08BaY0ulRxp3puOy1RA3xvAk+ioCOruTZsE6IIklb0ct8cw5WcTT6dsnuHMKKvSUGVmzX9Tvk+ybqmJu/OEjg6vHYFuN0Njhi4Hh0DNPntIleMpGSXjc+pRjdIpkNc0kuw0cd1xs1lGqiLgp7N87pWsnFkLjV1IcuMiy+bSontOFiTBltmLKzpDEGdgoADeP+G6wwx/4uaEP1x03DyZ0WzcuBGDQwOSzcyaNVM2V948Hk0U4AYHWf5m68FGIhGHx6kEhIJVqIkRclSmSVc1UTTyqN55UbyQPUhm49Lbvvf+3+HRJ34Pq5TEoYfvhxmd05BOjjqkuCqUM/T9sLt7WAB948a3sbtnB477wBForK+RYu14dhTbt2/F2PgQfH4bHjLxRUvAFnlXVgw4B1qyGIFHUR2bhppYM0I+bnU6NmzeIGza5UtWONPmlVxfd+G5j3sDdAXsJklJJS/8GjMhup+ZyMCPbVkLD726G93jBTEpOeng5Thmmo5amAhIIdUPA0EBdL4z543XxoFf3vUonrrtIcxffRi+9cVzcUi7Gj2KiPeZgUTJixHNjxdHgG989xb03Hsvjr/1Clx84jKscNzTKFLzy0c247aPfx+YOx8X/OprOHmlX/yyuW26oiXbAfz5iQJ+fvYPgMwIznzwSzj15LlYlVfmcP/xZgKXf+0HwJZBXPqLn+Ksk+rhM4GqbBbVHHkxdIyms9BbGjBq5OH1UVvBA6OQhm0Z8OoUjrFQKlBwRoOXtrVFD7yWVx51auSzMuY3kcyOS7WFGyTL5QRvKiqS9Uz2MwNI8jY40vnhD38I//RP/4TPfOYzKmMq2AgGQ/I8XgfsnSvjjxyam5sl8Hy/AN0ma57SfUUbYcNCwB9FGhqSEeBPXRa+d/2N6H7iCRx3/mdwxedPRaNP9azZcebImdIwAB5/LYGrf3En4o8+jnNu+DFOO20eaqm+R0Ggv9Hfrv3lA9h015/RftTxOGzVMrS016J6ehTbd23Dww88hPFNm3HeJ87F2SccjQVB9R4qdLW40zgNDuWup3G2knOZPP68+bgHvveSO31ek5lhxJOjKNpZ6J4CrFIWhplB0TZEkVGxupWqH6vr9CeRCk0piJpIK9pa2hHy+VEo5eW8PfKwAvTOdpLSqLjmVSX3Cn/xbC7rAHqjVBS7dmxFS2v9JEBnhk5zFiHF7ZGh+yRDt4pZIRRTXZLiVNy7RJ1NJ0PdwNjIsFQNuNfK+B+taH0e2ZOraOjkDSKXN5HN8bsGEQ5z4oet0xJC4ehED10CVKdnrUhxCmkk2H3Plp+qJ/9eM3SpHE8BVCdPnqK6yp/uBaBJuNYVKbx8qwT/yue4GFwBRZIEM3kuVwgqAH0C4/cEdWliV4K6+7es/1cqJonZnxNNsR8gVA7nRDhubk4/XJT8ZDSKAjYiQaKycpLoBNAjci/JnWAekRI+x+mYqQuxjqUnbwS25XG8qAnoqhSlZE08iFVVi1sYme6ppCpJcgFHomEpD1FhjR6+nNdUgK6CAeoeK1KcNsm9Rya6SpCZd0onmgWlH8/AYN68eWhrmybVOZY7CeCc1960eaOMENXUUNA/heYmcmgF8lGyFPGOh5iROBcrKwJuhq62lYKQ0G66+Re4696bBNCP/cDB6JjRhFRixAH0KEaHDcVyn7s/enaPIhqpxpYtm7Gze5tk6A017Aga6OrbhB07t0rvrr4hinRmHJR45cVI3ftYFRmoNpIJltICAuyRcD3mzV2MaKAGG7duFtBYseRAVTXZZ8nJXSdTQb0M6FlnoYdREIat7Qkij4jMEXPFDBeA6XRMlX6mAY9YofqQ4UZFBSiHXLbZAP780ha8/kYXOts7cMKhizCnXrGUvVZWxhHzCGEYGp7vNfHDn92BN59+Ch+8/Hx8+tRDcEQFoD+91cK3LrgKiW3bUfe5k3Dkh1bj5AXt8lpcQXzP+9f1YttLvVh/9R+A4R585P6v46wTFmKFBcQ8wGM7S7jyul9j2xMv4OSzzsBFnzkZnbR+T+bREg5KOTfpBTbT+CUHbN64FbnUGBbObUdLfRU8Zha1QS/sTAoBy0KAI4a8WyQCATotWjUdGZLkqI9fpMa0stDkps41xPNpFJQWPzPtrVu34pxzPo5zzz1XBGZk/MkxZ3FVscjtYAWHQM4Ala/1fgG6TLfoOQS9OrxZG75wvZTgE0EN3QDue7EPP/r8JUAwguPOOhMrFi/CipWz4K9VM+b9Y8DWN7fi5f98CTt++wAO/cQn8Y+nHosTVoWxrWcMM6bXgYOrb48Dv7zlfrz5hz+qyYjmaqAhDGx5G83LV+Cg+Qtw+cdOk755lQ3U6yoYcK9B5USpznuAIV2RrERnbYuZ4HsEdIakGqdLskhmxpBMDYMZu+YxYGs5FO08DPI2pEqoSu6sduayRcTH00gnTIR9dairaURbWwuqq6uEuHvnXXfjwAMOwYI5JMUxQ98XoPegsZ4ZOgF9iwB6sZTBpV+7CGOJXim5z10ws4LlXlly98naQSkneumSkBQtlCw1QcH1J34PnMgo5GFbrCbxmKkRW0qzhoJhJFJ5pDN5UYQjmBctGnLp0D08sDqKzry4HO0KPOG/CeQst793QHcqhu/ZLc19vhsT7A2AKxKcSYFHWeB8AutlGU3F2b1UxtXBUMwNBjkVHI7/AqBPeZNJIwI6SiwFOim/q6Ukb+C8kc46pjNr7ureuu5uhCqKq6g5bTUe52bpFEApEdwJKE5fnqNZ7MELWGvKutXrq4dl+WFbBHM/dC04oXBnW14M9LPsk0AynpYLoqGBNn014kzE9yc7lAL7CsAJ5iy9eycAnmQ5Zs0yuihgyxGuDDZu3IC33npbyCfNTS2or6+TEpma83RAmtrUmTRefnkdli1fitqaWhltq44x1wOSyQyCvhj8AcVUlOVhU/bQYfQzG6F3tsgLGvjd72/E9Tf8SAD9tA8eg2kttcikxsTWlNWL0eEczv34hU7JfRRV0Vq8+uprGBjoxWmnn4DqqgCG4t144811SGdGpWfG/jlJhfzcbCn4fAEB9EikWjgGqaSBnV39yGUtrNz/YCxasBy9vYPIZPJYNI8ZOrkSFQHm1H/uUSkq96xI7kqQpPO3eeGYRhVAasSHkEdQNmw37lS9TBvhEvvJXCs+FDz0EVfLn4/M2AaKQDJPHQGgyae6/4oCSGdtDuX5MAYf3h4u4Im1GzGQTqKpM4pTDlqBQzwKKHdwcwJw1z07cNNDf0DvtjXA4mYs+eAR2G/RXIz1jiCX9+KpZ9ajLtSOacMBbHjyYRx/9SdxzkmHYrGt1Mp6dJLdhvGD8y4E6uvw1W9chA+fsAxRk1o4JeQyBkq1QWwvAW/uMvAf1/8MQ7u249ILPoUTDz8QWmoM0yI+eHJJBK0C/BS1oEkO9RioaMX5X92LMUuHvyomgSJvLJcr3QZLeBuctBBBDJ9P3NZc6dfzzz9fxtY4h86jSOISgVxZrzrWlaZ63vsF6JqWh8eXQjTkgxU34QnUIWX6MOqJoBD1YH0WuO/Jl/H7H/4EyBWBjhk48KQTUNXegh3pcezYsgl45nlgYBgf/Pq3cfScufj46nqETCDoBQaTBuzqgDRzRBHuyfUI1tRhx+5uVFVHMb2pAUs6p2N2lG0ZFfyJOhzVz/IWglHWdRQEyXil9NM18fKpBPR3auFWbrZ7XiXsobLcyncwMBLvQSY3DK+/AF+QhKcCkqlxxBNxJJP0mvAiHKmRVh3VHvNZGz07huHTg5g9pxOLFy9CQAvi5t/dguXLVmHl8kMcQFfyp7xNkOKyLLnvxrTmZgF0jq21tjXAtDO49LKLpOTe1tGI2XNniBy1GlsjoP/E6aFzn6RuCT0eWBjXYdOi1WT1053p1sX6mtk5y/IBnpSSiVw+LRU+Jk95o4SCqdp8Pn8QiURawJ1VwlQqAy8vZrmpDN3Nzp2GJ3Sb5OF99ZvfYV9yXtN97Xf7y73+ntm9a0ThgGz576YC8dQMW7WyOcZdWTIvZ/KVSbSLwZMfZVXy/SsCEm3EcHvo7nGrfOOp5VP3Q6q/nfpbiRqcjL3MxnRHMCoIdW62r5nQaHzPD+X8TMULSthEvYZj4OKyO93Xl3GyIHS9AQVDAbrPGxUhHKvoQzJeRDJuIjFuoramBZm0jWikDkVTQzZTQEvLdIkqRRKQ/XIBcvfuZuiUxQwI81TK0Q4LnYYXLFl3de1A54w56OycJSNw5ZtCOG6QLD2tWbNGVLi4aXKj5YFjJM1jNRFdThx2h6PosFv5OkYxC7+3hO7+TfjClz6Nru438cl/OguBIC00TRTyBTB4yaRsnPCBM7B40QF4+83t6Gifjbff2iTZ90knHwef18JDj/0ehWICLa21MkteMNMSoJRKVNxTFoYMfDgBkM0aUtrjMWNg5PNGcPhhx8Lvi2BkOI4VS1bD5tiFCFc4fMXKo+D8fF8XCyuX7sBOQGBZ/R/VB8l+d5Mg5YymBHDUhewTdrPyG1NbponyfDD/X2VTqjgfkN9yxNCHLEJSoqdCGHusvLFeMrOkNvKET5Vyh+PA2yPAS4VhvDXahe1dr2F8pBfVgbCUMmfMOQDT6juw7sm1+OvaJzH3hLm45PSzscypLPCTEkQe++tG3PGbm4HUEA756AdxzCGrhPxU9PkAXzVGxjTceP2vUXzoQZGsvehT5+HDRx2AZn6B+BiitoGAnYfPMsRMhGV4hjAscRY1H3IIySOrQa6Bh3p0KmIy+WEKMfP111/H5z9/ET72sY9Jhk6tBGq585jvTTTGNTV6PwHd50tyVgZ+i0TaCAqeKFL+MMZ8irBGBvrW7hRefHE9nl/3Gka6uwHdBtrqgMYGHHDokVje3oJjZ9Vgfz/QyixbHSJV9dKArFcFfDzffGSrhkGiYhqosTOGMCIe5BgFuVOYBp0BJadU+x0hjJMKurM4WVzke+zrtq9fSVjLllqJIjH8PwM5M45kegCGOQ7NW4AvoMbLAiG/6In39PRhdDQBj4cGVRF61aGYA4YGOOOdxYEHHoCVSw7EzbfdiiWLVmLV/kfI+LCu0VaVHhjqU5JRT1Jrd/cOdLRPh9erYcPGNxGJ+hCM6LjyR5djLNGH+qYqsVjOF0zceuvdmNm5DN/99k/R3rYEuTT5ReQtZeHRbUUULilwFZa+k/jFx8dkHDccDopFa3Nzg9NzL6IqVgOTZM8Jc+Pynl8mRpdnCNxEsZLIxvd574CuiM2uMgz1IQR9RIVUEaRd06J9ATpJ2apsX1m5L2OovP4ktKxETtWmnnyrRNWK301k7xXPp9KivH+ZA6CN5N2xNfdl9/UGlR/E/Rs1IelGS2UCHcHKmUl2DF/USXNJdio64dwkdBZd+aHc0TTXjlXZuLol+7I5gpPhUeSBUrV6DUyTs5i6MDp93irpueezHhg5H9pbF6G3J4ntWwcRq2qBXQxiaDCBac3UYa+T3mO5xK5K7mWA5zy6ytDJQGfJSJ1zCzkj42Q41WL1x3E1dU7VwJl7EvNGHmueJaAf4gC6OviKxMf58YrzLU9T36/MRxAqiVzwY6le/PDq7+Cppx/Gx875IMIRHTmqZqEEvy+MocE4GhvapS3R2zOKY446UdjsDCxW7LcEmdwYnl/7JCJVOhqaIlJq51Yl5VZvEHW1jWhooFxkQEZL0qmsqEmxBJZO007Wh0UL90M0Ug+K9K1aeQRKIoygwNwZdZ20PqWL4JAHJzk/Ot+UoM6v7REVJ0fBQ/MIYcwdxlC9S05SuC/mRYne2fJcU81ElPzy/+yw868ciiW8pQy8zvSA9JsQkj4tAZ3A7TKZm3nY6UYXUoQpnqUeUwF8DwMAktfycUQ9HtSE6hCBR577RncWr219DbF5MRzRsRStDCBsTUYSaRjC+/quUTy59j/x6ktrgGwS3lmd0OurURhKKa9YhNE0bx7OOvZonLhyLqYHAG/Cgi8TR0y34LMNaCXlqMdZdEuzUBSlPZpFsP2kPM///gCd5j9Zkbf1WYojQ7/svNeLZIDGNWrtkPk+FAd6hi0MpdPIe0vQ6wIIRkNoqlbtGI4nNqKEWtZ3xLGObTuW1shS1FH0WMjJ1Loi01HNzzXo4Fph35xTCMru10maZLiAk9088mrzJa9chnSdPVRa6nvd7dUPi6XiRIWDBNdK8JF0ZeJz8B0MGFYc6ewIkpkh5IwkprXWYzw+Jq55BJih4VHs6OoWMaG6mgbk0yZymZwE5bNnz8bq1Yfg0Uf+hOVLV2HJogNgWwR0VjupgqZ0JwwjI1XB/oEeVEWD2LZ9M6699mpYdh4z57RhaHQ3AmGgobkaTdMapMf9u98xQ1eAPr11sQA690pNZ4ZOfw0GKMo4RiqwjjIkFelonMK9Ydu2rZjZOUP2XAJlIBiG5dilqqNVTvqmir2Ui4DOv7jpOKLl73D43+VXqtVK0K10s5vQi6fSHAPvfd5UW7lcoqwsVarF6wbDk3vo5b+jLHi5irMn+HNv3vPG13YQQrgEkwD99CkF03crX1T+Xj1VxVDlZv7kk+FGK5XZffk1yFR0b25JRZVXKgHdOWiuTKwDfPI+JGZYmmTo7MFz8VINTedYU7EKuTR7T03weRpRXzML46MWtm7uhd9XLS5TMvZWUXLfE9B1YW7yYlCXtTtmQK4AvzVlWlWp3Sd9H03IbCxBUeGJ6khr1jynAD3MDF09ixenALr75SfAnK+myIVyqqiI5wjwmEjigYdux8+vvxKnf/A4RGM+5LMEdFuYquNjHNUroa93BJlUER/5h3PR3NSOZCKDmtpqjIz2obdvm4C5P2ghlR4X7/imxmkIhagI5xV2e+eMWdIP2717F+KJcYyNjmNsLC499ZbmTsyZvQTTmmdg/uzlzuRBxZJzvpBL7hVWq6aELSYAv2LFTchhO7KM5QvbMTCeiHEqxoMYPfD4icysobyqRYLWA9urMntq1nEkRIfhLHilfkfJVY7CjDngz7+hDU4NU61MSaX1bBMR8DVFuGOQwI/MjZ9n2NXt4nRhxAuMZwAjbCOqlVA1lkHY8kELhTBaAnbzo8WAHVkC+w4MxseQ0i30l6iDYKAzVI+WQBU66+oxq64W0ygwZABhw0CE68jIyfew6LmuWyh4SijoJRQ06rwDPtMWl7a/R0Bn2ERBJb3kgdcmP4bTL+pUGl71SGVbrhseexXWqjv/raSslFob2ys+CZ94ztnprgFnfGllLL0Ull88XBthWPDJj+Sy4vtzvbhZvUqd1Q94gL0MecuATlBW8zzq2lXC1VO20IrLgWGXe5VPzSR1ajIy4XEDCFm5BPUkRsb7EE8OI1YdgmHmRElS5KYcV72dO7uxa+cuhHxh+USZbBqxqhgOOOAgbN+2C/vvdwg6ps+DV4vCNAlcFP2iTUBeXCFDQS927NqCmR1t6OnfgS988SKMjPajpa1BXNZsPQfdW0LnrBnifnbrrfeicwYB/WcC6PkMX0+H5slKu6BsL+tqRSoGHhMdjkUaeQNbt27HgnkLURWtQj5P61GOpLmz9eWsdk8C2XuH7Hd7Jvd7CvO4qogub0q1IC3hUe37JnajjnKq81f7tFN110jFWpEMu3JKYuo6UoZkCmT3/B03QBVeljFUG8l9eN+rsQy1+/hOKtMuv6CTPbvh2cSMnwvI7u/VLs35Wk1IcbIlOy/jXB6SnTuxzwSAq49RjgF44SkbPZboqYgkoM78SYtB48BSIYZYdCbymSj6dufR32vImFxDfQdC4TA0DxnG1AAmKc5fZrmzp+4lY55sSxJA+HkKogzHcRbe+b7M09QS5r/dfgh12Dkry/ITsObZ5x1Aj8r/K0BnVlVxKiYiPQX4rlKUUTCVZnApLzOfG3e8gku/egEOOWw/VNcE4aE9ZzYpxD4uSr8vKGW5dNLE4YcdBx1h9PeNyPsVLUov2ojGPEhlFPuUgZDfH0YkXIOa6gbU1pAkU+VY0nKkwpL2Ag08+vuGEQrWYvnS1SJeM3vWQvg93E5dLeLK81sZqUgO7pw8RaDhnimXsPzYUU6ZdMKnBpYTYvDOEznOQqY8t+cSNMp3cWGQpyMEZHdjcSNoR5++4BUDD1qlcovUkEIYXoRIxJQ0jLVJh2xi+5FzHOSEgKcLZ1iBQU6XDoDP0f6UmfhcAZ4sZ9UdKTevD4N+HeN+YJyxQkzFCzsslpKLaIh4xRJUit4FwJsrIEZzF7Lac3lY6QyCtIV0pF45AUqgMziyRZAr2QgZefjpLvV3mKGLYArrwLYfHpu5r5M1yz5JsoGJok2dCJpEKX8FCo2QYF7yUMXAiyBbiFIPTwC+OEoeLwrUTUCdCr5oY2sxJOPZLsGkBrweVDw23ie0RZ2AURamSibkTlB3bA3UinL3PGlUOFqO77Tll0eK1EpX/xGEhXonZlckxFJXnME7v4yJrJlANp/E+jdeRuv0JlTXkLyaQCaXkimddCaFkaFh9Ozsld51Mqk8uxctXIJ8zsaqA49Ax/S58CAigM5+N9t/7F8Hgx4YZgr3P3AX2tpqZbLiwQfvl4pdQ3MN6hqrUCxlUSjmML29Xextb7nlXnR2LMd3vsWS+1IBdO4pheIISlpePhP75JxFl3BLjLRKImVNjk93SlnrAAAgAElEQVQ+X8SmjduwYO4SVMfqkc/zxLEKt6de/buB8P/m713LVX5WV3+EWTV5KLy/Y4Yu+MU5CBf0K/DPwUCVYe/5cwVkqlI7sTG6geFEUMDn7R07VYau9rzKQFEbzv5XAN1Nk6YeSoISFyR13CtEQ0Tf1u0tqEcCoOo18FH9rQL0kCN9555Y9lRccRll6VqWQnR+7jLrhZRgQKOrGYlkNq9PkjNobkgRm2oE/a0YH9Gwa0ceO7dnEfS1Y+aM/VEVbpHeuO7PwOPliVOkOMnQCe4+R2jGozyHNZ2bS1YeGQAwsyeJjAx7lqtdBTk/bVKdz0+GZtG0sWbN8zh49WGIcK5Szi0DBTU3r0oylYIrCvCVRq/ScybJjhcX++ipwiC+9o2LMb2jHlUxv7hUGUZKLspSyZRMvGDQqCWNutpW1MRasHnTTikWNjc3obEpJhdzX3+XqNXV1jRjeCiB6W2zcOQRxyEciuGNN97E6OgwmqeR6GdicKhP+rCUk42P5zFn1lIsXbwK8+YuQjjAkm959GMyDFOP3oZHhIRUBi1ZtFNFUiVPxU+Q37nsoqlxwR7Buxo34bPYa+cl5aVnJg8utT8rguqyhKYmzHDZ1z06ckGlXk/KFG0mdE5PSLDFz0NhDxOw+LnD5etR9nKCAwGbjGMgbRjQIj7kKQxilxD1BPlDIJEFgiHkqZ4V82MkbiGXNdEQCwoY9xhFWD4LyXg/6mNh1IQi8FoleApF+ChYVLBQNEzpRdqarmIENhiYZdI2UtoUFoKFHHwlBo9/fyV3F9BFY4JMbH4nBipiwJGCR8/L6Cdo4WxztNU5sayXeynn6wPyDinT8zdHH29WGJHMwskt4F9H7LyoBBKcGQwYXubyNoJIwc4m4A1UOa5pZRfAyRtwRWA6ITtduSD/J/DCvVONgkqgzxYSS6hSiVRs8JF4P3b1bkcyNSrZeijiQyYbF2CmZej2zTukghaPj8se1DKtDR49hINWHYmF81dIQF80lScGCb3ibOex8eaGV/C1b3wRobCN2joqeLLiWBSPibyZRqTKTzM71NU3iI/DLbfchxkdy/Cdb/4M7a3LkM9wNI0s9FFRu7Ns6m2wmVGQCkChkJOR06poNcLBKugIYuPbXZg5YyFiVY3gFButmgs2hVHK+LKn6t7kMvTURPU9T6zJaWMblVkwZ+iVqqdbIncBnXvkvm5MRFkNUuuyctMqz7dLhj2RrDmBolMi53SXbkedKa+pybCDCXt9rvO3lA7WuFe5ZgOANpylOcu73faWefE5rvGKI7LgApMD3Er5TG3YZFJPANcEoJMU5psYfZPoV2xZKwBd+u7qZ5NV5Jw+Aol1HpYumLGpXohVZGbsl5G3VMKL4QGWJ1ug2S0I+zvh87RgbFgRsBpbwjKH7YrJ6BqZ7h5H2x0IRwLiBpXLJ5DJjsFmJ86nFOrEq1gPCkGFF5NhkGTkR01NPRSwe5A3Tax5di0OPvgwRGgJKNq1LqDzuKiFNVlxypUULAvYcByQQiJ0EL/xlp8imxuVGXKzkEYwoMG00qL0Jox5aGJwULICWLbkYLz0whsS5Eyf3o6qWAjDI73oH9iJxsYmaKUwWltmYfmyA7Fkwf7Q4cdoYhTdu7aLLvN4vF8id87D7tyxW3rznR0LcfSRJ+OA/Ti2xgIo82QLRZsWg6onr/po6jxSvCfgJ4mHUpZUOVNaAeo7u6IKasxwUjA7Jcl3ZX9VhcSU5kcafmEeB3OM5iwgyM3eDYpYeCd5Tm0TIjLGxjnV2SJ8Z1NG4VhAtUtBZXtNqBTDIH6vAFCIlXW85eskxeEPBQKDF4WgBznhVBgIaDpqfQEgkwPSOSAUwGgxg0B9Izxcwxkg7JC1xklM8hTg9VPpkM6BReSzWRQLBdFP8HGEkhLFBs+5Mr0hIBHc5UqSxLEk3uDKje3vD9B5srkMZFxViuYuoFN/YRRePSfcCU63oFTraFBQqIFokHTKO47rHj25ubF5IrA8Iali8HQFLZJuuZEGYAqJkGshD2N4PZI921CIc3JCl1ZGkeN/Tk+TZDXGDVwzHjKpJbDSUGBARbU/mTzRQDdXasvs6+Z6yrvqkm5pl2Rb3VeF+UuPAjyTQUN2W0EuRRQdjvdhy7Y3kcvHEYqS12Mjm0sgm8nApwXRs6tPRK3YJqPpUlW0HqsPOgrLF60S0plPXt9NHLjvFfDUM4/ji1/6LGrrPKipDaGzc4Zk1x2d7KH3IRBiOdwW4ZdszsZvf3MfOtoJ6D8XQDeyJCRr0H1JFEsJmEWq1OVgWRlnr0yokceSB20tM1BX04Ztm3rR3rYAkVADLJPfI4ACuSGTzE0qpXQry9ROJjoFrf5HgE5AJLuxEhAdUHdNid6JFMd1w7ZJeWyuArAdvGOgNJHsTiS9Ck9VQkuDGycgmMjM3fl4OsIRrB3sdJ/v/p0w7DNOVUetQG0ofdY+AL2yHrx3QJ8sPecSvCrK8FIOqFCbmygPqDxOeYox76CcnxulTZ6vK//cLcWXKQgyh6iT4atE8vnFSTLgZkd5TKsYhFevRyoeQMg/E+MjAWSTVbAKdRjsy8Pvj2LWnA6H6e5Xc+iaMmWhcxvbJ+EIQciAYSaRSg8jX4jDpn56qaAs9HysBCjLPdqRUqhDjcc1o6FmGgzTwpo1L6gMXQBdlX5Vhk5AnwrmLhixDaEykvIJoutWDs+/8he8/sZaGAU6rWXFBY2zrHYpK+UvRoUMNOyiH7M6l+G5Z1+DWfCgOkbOQAkF6n97TLS1tqO6qgWrDjwSs2csgmV74NNdtr6JLTvexO7ezRgZ7ZWIe2BgGKmEieamTqxYdjAOXX0Iktke0W9mBs9RFB4TZX3OT60Lcz4QiCAUqJL2hHLcY0+dAM7vrujCzJXpHqa+/Z6jvWQSu/smSZReGEKHSyAk5LQqYcPZitlEkJDVpUp6btE9xH8Q0JmDR9lttRAt5WWQm6NyPDVBnWsoDcuhzHksAolqlbHUW0RaWi9Cpyt64fdSF5+62kCxUJSsmQVfb5EXYgHj1V4MpNLwmj7E6B89moWZN+Crj6CqJgorl4NB5UDTgMfvg5cM+BIDhBzyBUPUDIVKJftCCR5eQ1ZJ9ggCjPSTRRvh7w/QNc2Ez0uHP4YktShprHqw2kbm9Khk6F5e3/SAoLRPyfUB5EWRQV43MSL0RBLjctAKPEkRRZVwHJD13DjAlpUWRd4ZIYdpIL/jSQxufQXV1Q0oajry0rcvwfSofYZVkkBRQ9iEPBLUqVhGIM97NeTY4tKAIGOIdwB0ZfusGNOSbDiZIEWAdH8NOgnoYpjklOad7pO8pA4kkiOojhGQ8+ge2ISNW16TvcjnL6FE5UrTi8H+YSm50+XRyJvonDEPhx5yLJYuOEAmO5hFSvHW5lSRKQnK2xtfw+9uuxFWaRy1dSE0NjbIzDubWFSpM+2cBBVNzdOQyVj4zc0PoqN9Mb7zzevQ3rpcAJ0TQr5QCkWbgJ6BZWdhmklJfOKJERml7OsZwIJ5yzCzYwl6usfQ0bYY4WADioZXxtOKokVQrvC5EX25J692QAUPe/bZy8Yo75aU7uX3mgmbdszi38w5elVmZ5buKtm9I6ALfrmcKjdrdsG38tGtTruZuwPo7LOVSNFVFaRyed1JhGWcuFCuYrpJcWXWXlITPBO5z1B6Hxn63prwU46JOM3ojLAYRTsHe8KGVZVXRTymgvFeBniWN7jdlksG7py6IsWpL6iiN5dNqHpQEwQBAQaS4hjJUKTeFpEDKisRODnHXjCC0NGA6uh8DA94UB1ZgIbqxRgaKmB39xCCYaUUp0ru7JWrDF2V3HVYtoFwhC5uJRTtDPJGXEa9KJNaKBpIplIwRCHJJ9FxKkl3twxqaxoxs3MuqmMNeO5ZAvrhiISqHUDnBc5stByJqW+molBViXB4BSVqOwOKbMkFmEF33yb88Yn7kEwOIhhmH6Yg4B4I8rnKt5cgSkGY1mlz8MLa9bBMnxp18WiYNq0JMzpbMbNzDpbPP9jheitxH1LJLNuCT+rhBK48RtMDSKcTKBQYwERhFWmkAczonI71bz4r78/XpaCE30eFMjrKUR+fgjQxmZsN6Cqjdd9DSca6i5ghHcmFZUB31eEV2E/EqLICRcOcYjvwII2AGjtymVKic8PZCLXMXdIyn8fknRUqqZiTBC3GG6S2a7DpiyxCNfxpBia4uXngK9ar3IYELTkDaXEjZ3BCPe1CJo9wIAzqLeSMInL5DKrDAfj1EtKpMSRCGpJmAXWhWlR7wtDGcwiQz+AvYWh4GDVBHk+GFjZ0nxeFUhGZQlZS1UCIXgNZWe6cPee+J+xsZw7d1rzIaj4UZXyIgK6cqORRxtaUsJNSROTY2qv4/MUcWztbja2xouRlyVApN6q7o+LoMHTLhkTKU7tyvI3nT0riUiaePPomgZmmyJ/7GntjMK8AncFJDLZGwiL9EcjoTkLXCijKCB5pi3XQNeqBK9EXToizMjIsDRcNTbAQZGneaeeQDydjqay00PRE88PgISEPguI73f+Jga5XMa2lRYh35Ca4WTqvRB5nAjln2v2WJmp93OIKVEDzasjz8qXeOjP0d/RIVWNQcvWatBo1BNhFVjpQi2kLDpfqhCQhwitRSpUqiFcrOGemRJEzINatCWzpehubt7yFsZERFA0bqURKhICGxCbawMr9D8KRR3wAKxavkjXMay2eGofBdUUQ0VgWz2Nn9yZMa4miujqI4ZEhbNq8AS+9vBbRWATpXBrBcAT1dc3IZGz85uZ70TF9Gb4rPfTFMLKOVLaPynYKzFUykRJAH08MiJvaSy+9jOVLVmLRwpUYGkhhVudSydANfhQmQpKzuJltuexcBnQH/CZhj9vYIxYoITN1q3ic5IBW+Xvn39LeYLs2JY88N7QZpismfTk43UQNkrY2DkJOeX3ntaWNzFFSt+XognJFklYkIFe0mcugzQuEmxFbJYrfUcY5Z1+cAPApGXpleZ9JYcWx0QbTH9p3hv6uQY/DRne+cOW4lmK9uxFVRWQ1USNxS+ZTozP38E11nqn8mOrfIq0sjSf+TyW3XpW1WcorFgKojnWiyjMHFhoxNOxH324L48Ma8gZEOIF9K4IP77yguHGxJEbpTOpqhyM+BEMMEvLIZMel3EWgh9eE7TUwPDaI4aFR5DLsTzEoCKAowg8Wzjj9o3j2mbU4cOXBiEUoROpYxxJwGK171abrML2UHr5bW+ZF7pRoxbTBKsDnNZA2BvDYH+/GG2+tRV1TALqHkTc3BCcD4CXsDQiZqLWlE2uffxnplCFjaQsWLMSyZctFtS4Wq4VpUHKUanxqHj/iV37sRZii3k7wKqIAv8OmjGdSMqa34W1m7v0Yi3dLIBGLqamBWKwG4VBUjiUDuaYaXhBuG0V598pdvqMm8pGTORJqFalF6pznCj8rdawUxLOCoTIQtbE6g+mq0u8MXVTWlsjXcUdGLWcml4GBAj4lJcxgQea85SJlSU0p4XHD5bgYh5hUxqB4zmaeRVwnh3CqTCyFc5OnQ1SykJVMmmxmimB4xD6KrANFGtLItnNGYfn/pHhadBOrILpJEOOsiYk9QzIuL/KmHyWpdrDdVJQSnRCUGNhqtvRaWWmiBPFDDz2Af7/hlzj22GPwuc9dgMHBIakaKRBhAKvUEgnAMsrDSoCAsjIH4aP8zlKtLQbRbPGwVFtZUpbP65gYuWCuKjZlkFds4pLIhirOiOPvIIEBjz1B3d0D1HyBjEnxnHC4RY4gx9BURYmz4eJK5+4L7jikA4y8NnncQxH23A28+uQfkE/1IxqyURULwB8OoliyYdnUm/CLjTErIpTe5bF38UGk3EXOXVmaTh5b2nPD5D7CsVFmfvw3tSgoFz02Noa2mYswY+mxKNg+SQqiISrHq5tZNKTtotYibVFNpe0v69JC3IgjlRzHG2+8jM2bNmBwgKY6YcyZvUAkn3kNHn74EUgkkuIGyQSE+xg9G3L5JPwBHfV1dJ40kUrHsa1rM97a8AaGRgZFzCUQ5ESOH9FwEwK+Wvziut+is2MxLrn462hp6kRL83TkcpwECMk+rOnUJS+IxkU8MYD+oZ0YGx/E9h3bpCpx+ukfFoGvhQuWy75k5C1UhaphJGnP5ASKE6OvnNpwQUyB29SMXS0mxaEqy7dWgqIqdYvkrAQMU3vSXNs5FM1++PwMbD0SgOzY2SWCO5T7bmltxsyZHVLVVG1jRzDNDZZLTH/c+t+UgGJSELA3b3Su+kphmr3h3ZRAZIpN62S+klo32kBq6tjau6L4/5k/kJ65CPWzH+H2WNSjqgxQcCaIgL8ZxUItenfb6N5RhFlowPRpy9HePhf9Q90IhZUyEZmgRANm2645Cy8en19HIKhLr52zmiSg0TbVsJMoehMwbZoi5DA+Gsfo8DhSyZxIujKLW7F0Ffp7RnDC8afBJ311nyKEcBmzbCcsfUVqEKBjf9lxIHPb69JnZ/ktNYbqGEEsicf+dDeef+nPaGwJyUVK0gvBXxTtZA6a7QMfZs2ai5fXvYZEIgOryIzKL37w6TR7L5TGrUMgEJLRDW7YVBrjZs4NuKoqhtbWNoleqazH36WSabS3t8umlDdS6Nr5JubMnSGBAtWeOB9LOdyqqhrU1jC7deR0dRL4lEuUG7woaUfZ/kVoxzlz/4315Q6SqaXN787NQ8BGjRNMGOyUM8jJ8/KGkXaISG42qTYXfp7y53RAh4DrvLYaPyyJ2JBoJUz6nfp/l/RYOdfqjsOoz1kCORsT4YvDDGaGTcIms2w13lguNypgVBMNDDQKBXGFlgoJAZyAzukFOnbxkWs7GPIik0ni3vt+j7vvvgvz5s/BBRecj/1WHIB0oiDiQfwsUumSc19+v1CI5V71HuXjobJf1eIyBdArx3vczJw/4939/u7xqMzcXZavm8mXAwH3PHHjdQljKiAorxP2Vhggq9/zlHA9FRmMyDmx4NVLCFK5kWN/6YRUYLRQENm+Xrzw3JNorKO0s0rruc7dHjfPD7NpgvA+bxP7z75r7uwj87phkMDXI7C7gU2oZhqWrj4JOYsmVgVwZtuga2OOAYCafGe1jaVwjr8y0OP3oktZKpNGLpuCZVHWul/4O+SqUBhqfCyBXbt2yXW6aDEBPoxoVUD2L7ba6FXONUF/i3w2hx1d27Bl+0aMJUbh8enwcNSsSE6QjqaGmQgF6nH9z38tI6uXXvJVTG9tR2N9PUy2Iry0OiUSU9qVuiIG8kYCifQwMtkEdvfuQiKZxLx5CzAyGseqAw9BPldEJp2HX9cR9qqqmAhTOXfRH5kC6HvL4gnkVpEciQomucvbcrJbBp3quZUlcHXtsgIEm5LXJEV7YdmmuBQyAOJ109RUr1j7YtHtjA8Tb5xrU2qp+0iH/xub2P/qn2oDqQ/+H/tI//XvpwBdGczvC9B1LYpUUkcy7kfRbICODpgG++p+JJMGwlE/6htqJbtUfV2PjH6xBM+Lmyda021htgdDHgR8zOHyUoJO5wcxlt0OX4i+7F6kUzkM9o+gd/cgRoaTyKYtLF9yIDwI4dRTzhRZWjqWcVSMLlfMblTipSxYuQ2pKdey2Qmd1EThSSuJ4EQ0zN0tgz8986AIzDS1VEH38v3Vc1RmxWPITcyLpqYWbNm8TWXEFJo01Dgd+20s7SUTKQFrJRfKUqCybOTP6O/e3b0L+ZwhwMLNnRvdkiVLJetgcDNrzjR0zpyO1tZWJOIpvPnm29i2tUt806PRmLQhGFyQLEhZWR5Xyuy6uvltreQwKGc7bnrcQPnIHhbfkxkNH/l7t6/FzMXrsObZu6ZxBTd6hlDvdlNSRU6/2dYQ8LIiMXm0yD2OCqRV3s7S8lThHIKaZClSIFIA7gpUVGaklZ9p0t8w+KrUYZjogxOYldqbGnthVqyc/lRA4Qh4wBI2MrNwSgwXCtTEBgJBGrXQvY3SwwmMjg3h+bXPYu3a5zAyMoRQOIDly5dJWXZWu5LvlQEs2QnYOvHJuQ74Q2J1yc/IIFEGtTQeC06DsG3ETJw9bxUMucfBBezKcrt7DNzAyv0dz3XlrSzEoYDcVbxz34N928rzYBdpHsOPpqNEYuxENUdt2lRa8+nkJ/J9LEivqFiAkUzi9Vefx9y5jdBYgnYCQHft8bizjO2ex72vK5JjnfLoPhaeO/bE78vXY9BAj3ka4Lz0+gY8+/pWmFpA1jcBPZ1KCdmM34k9aI7OmuSnWKZqpTjjvLLOQBZ5ACYlfn0BkfHl9WSaFnp6etDY2Ii5c+egta1ZyLC8XgnsbW3N4l3OvvumtzeK4EvfwG74g17EaqNqGqDAtexDfV0rwoEaXP+LG1FbXY+vfOlSdM6gKBftp1UlhixxTurrHu6TqjLEaiKNs3J5A9msCbvkFQfI/Vccgq7tPUJcrqoqoaExDU1POmDuXmNqPyyTqN1j7ARODimM9YqiSVMntw5XySJXGbrKqiuadhUjYUJGK/okieK6kvUiltdpCdRj1dwbFC+rnKErQFdltRK8Evj/37lp/cn/H2boE9k6gYJSsBGYRgz5bA2MfAOKhQZo9v/H3psGSXZm12HnrblvVVlLd1V39YJuNHYQMxAwA8wCcBaS4AwXKUg77AkyJIq0ZVFhy6IirD92hP2LYYftX1KIdJg2bcmiSImkhps4wGBfBju6gd632vfKqsrt5dsc537vy3xV3V09aGCA6eEkoqK6UFmZL9/73nfvPffcc4ZhGDmcv3gG4+NjGBqi65kydyFcxYDGjZMBnQuCAgC5PJ3IGPQDkWNt91axunUObW8d3Q43BUOsTNfXtjB9dQGLC2SE34lqeQRf//o3EAUmygVOHjMb5HhOOgDpRZc0ARPgWapjaaCTSd6W3nEnWse/++P/Fy+/8owoOxmmqq7Vhqs2X1bf/Dz7903iwoVL/UqQNzufy82FwZObCDcTzU5X5L5AhGom9k8ILEsdacXWVQREBvRGo4Fms4E7jk+I7SPP1erqGq5cnsbCwiI6TAIMwqpaIXBQ8eoRP2YzRDaUIQ5hXRW0+X1gZbvzd9xwBRK1aThhY2L/IcVfcByphPjFfrF+DhMCnSzw/8uXzQDGKOCg57PKI5yrfO4l0PRB/3TLSN20/JystHg+iHhwc9Zj9IwJgpAkwZ3fNakmDT0Pfq+erx8MXipoK5RB/ZyUn6qrlLQhErDN6GG7swAnE8rnKhRyokfAanxldREbG6t47+TbuHzlAt5663V4Xgf7J8al+qPN5vDQJL72xC9jfPQIDh86LFMPPJcM4lQJpPjHyMhY0r7SHBndZ1cbmQreybpLJTTpijvdX9fXVf8/kQlNIvSgclcJLP93LndtkqbOM08GleaUFrqC7XUIGIi9qM4KxWZixH4bUbeLoNvGxbNn4fvbiLAtzmaspHXA5T2nf6aF7I0efEcm+Gna6u7ncu3xdbkeOQLFz3jkyBFZk//hL7+D+W0P257SzOf9yGvOa0kImM6M+SL/Rst9sCImUkjOD5Nk+ko0EctaUejexMRBKUh4LzKgU6d9dLSOaq0oVfno2BDq9SrWN1Zw8eIFfHDyA/msdHZzMqqn7ZMYZhPJKyCbKUlh8Lu/8/sol2z85j/8Ddxx9CDK5QxoQkkt+jBk75xtPxIA1XoQy1PyDmCjVKpjc9PD6Q8u48DEcbz80puoVkZx6GgF9fFVmM56wsEYoDKKHZ4K5GnSmEod1frrS6tqbpX+GxXIeSw7IPcUFG7Q2bNXQhSyeIuE1Mskh4kUgzgNt1ilKxXMNJyvhJx4Qzq75S8/5dhuzG9+4/at0HmpTOlkJTC7qjAkKZMmKgNhFlFYREy2cjwGyzgAy9wPxxyFYeTx+puvY2hoCMVCWenQxxZyuaLA0kJRYS/NZI/dEItL1+UNpS8waTkNLKxexezMHJrNtmy6ZJqurKxjZXUdnVYPU4eO4j/9T/4zCW4umbww0fa7Ykca+vQU5g3gKejcZKXM7JaMcfZ2WDFTi9sVdzQ+7+r0OXzn6T/D/OIVjO0bFphVKgzRTlcVFN+L/z548CDOnD7br75YOfMzscLmpkHHOQYBxU7nJmrC7wXSEz906JBUiAzqa2vrov3Nze6eu+8VK87VtUXsnxgWnkG3S2KJghOl15oIDvH/icCO9F2VH7KGm5WwjoJkdf9/8Pukx8yNIRUg0//meVxfo/9ZApNTgzmBeQdOeSr4c0PVAV1DoLZVwOjQEThWQX5HU5JisSRfalO1xSucvAgmeI6lZSB194rSq4lOwnWOUUJJArGmIflBW4C9Z5WIqQ1C6WDrL/4Nj2EQ8BNZkuS5nIk3M1voBVtSWTSbW1hdW8b09BUJ4jTlWd9YRbfbEmOMWq0i1TunIAjldtvA3JU2RoYP4siRozh8+CgOHDgoSeDY2Lh4bq+tbiTaDBkJ9jpJU5MMKrDqyRDZZhNtBZ0c6ePfSaYb7Hokn6bbISoR0PCrIZ9LAj3NcyxVSclrS2XkYXntghorZXXbomtZC61OWwUpP8DC3KzwHDKmgffefBOfuf8+PHjPPXj1pRekVRRZHnphN4G8PUnW0tD4XpA7jYJcjm6l5lB27+e8lrxn9PrifUMXuxMnTuB777yLuFDA9AKTrw1pG0giKkVELNA6A5Ks5aSCJHIjtCHRGzel4LDJLTAsmbAZHh4V58mZmVlpmZXLZSHBHpyaxPBwVSpoBvOzZz/ApUuX4Hd9eQ5tk7u9DjyaptDemZKoMVAfHsP62ir+7R/+BaXz8au/+vM4dmwC5TKLm1i8EqiwRP6GBM5+wUqVS1NMner1STSbAU6+ewH7xo/gtVfewcjIJI6dGEN1ZA2wSQxT1bnK7RLIfccYl+5Vp/vKxDPtnW5rOwS6tM5HOtjrap5vk0EcFGVunw8mXpznZ0Dnec/mXGW6JcelmDJ9CXK1+OEk1+VTjuP9tzfmGpIaNJAAACAASURBVLdzQI8Rydwoz/NAMWcQ0LnhOvC6tFMdQrl0B4qFY2hu53H5QgNXr6zg8JE7ZLN23azYATIbFYhY7ApV5casmIx3gRgtQuAGsgLhqdEkwk3rjXXpKy8szGNmdhZzC3NqNjT0ccexO/Bf/r3/QsDeHjxstchK7SCfGUbUqcCKMzKP7LghLEeNlTTbDXS7bak4GXwzWUotKiEEBtKLl87ISN3C0rxUXtzAWA0qwxlV1XIREja/cOFCAqOqIMXPRciPn4VkGd6IDDJqE2Zf1kexUMThw0ewb98+CeisurnpsHq75557pAJYW1sWxqy0C8Q+MZlB5yafmBvovqsOxHrT1/Aux7IUxD0IZOmApnrICmLWgVDPufM1SATi92t/p258slZ1MNXHp9sLdAr02paM+A0g/UzSEuA6UG0Grg8iFqVSSTY//pse4tS8pyAPWzWsmPotgeTf/HvdOkiTxDQ8zeMbmDckCnpChBxA9wwGPF5e206XgYqVs7rWtNTdbM9gZXUWV65cxuzcDBoNJl5kjivyVLGUF1Lc+L5R5HIZbG01kM1lxExobXUbsV8Q1y6iMO12V1APolXkTgwPjeLYsRNS8dHakklvPq8/O8lzTH4L0k4RxCRBODTawu/phOYangE52BbHucL+yBCrJH6p6xlie3tbfLW5XlmxcsMlOsQWA3UXNhrTAiVTgMljZc1edJJ4snK1CQl7Hsbrw8iaJv7ON38O9UoZzz3zDH7x7/wcrKwJn0xlsShVn4H/1u0fvv+NHiIiF4WiRX+jBxMCQXPCUNAc9rZ5TUdHR/H0C8/h+IMPoNFuyj06Oz8Hm+52FgVgArnnea1Njr2J2o4IposctG4F0LTFklFbomeGSDezMl5YWMLQ0DD27duPWq2K0dER6Qczybty9RIajTV5DVuuYU6mC9qcG6efOX3I/UAIdffeey/eeecNvPDiGzh61MY3v/lFHDlax3A9g4wdwOS4ZaxgaVaxqiWgeBg8HqrUsdVI+P79Uxdw550PYn5uTZQpa/UcLHdF5GP7AV0SAt1D3x2I9cRTcrbFfpsIWxr2Tgf85HlJkqB+Sl2rmEmQCcfNy7VnoiuJYGJFTFI016BOONN/L+c/5vpKAv0PSUQ3Zjdu84AuiygV0BOyoLqGZFU7yLhDMFDDxrqNuVmqqJHBWoPrDmF0dFKsCNmDKhVpq5qT/jZhYBLldP+WlQQDurizOZRLVZCvDCgnj9D3ML84iyvTFzE7fxWN7VWMjtXQ7m7iZ7/5VXS8baysLwhDnv2qjDEExz8I1ygjXzSQL3Jk1kcv3hQdZ0o96gBr2bZsBMwa2bfc2m5geLiGc+cvyKa3tr4qwYubx6CHacjYBTcL5SqnFi1/32pRIY8VD8lE2qBFkQEZtHmTHzw4JVV6q9UWI5rVlVUJ7seOHcP6+oYcg+9zxENVxnzwGLXcYZ/QlVrsu/vQ3JD4SBOl0tUcs2b9e/190Gfl+ylkYXfvWr+l7o3qn9N/K3LBgSIR8pgpzKECqEIR+Lo8Pk0SS0Plag8nP1dxBHQw1xwA3TaQeeMEOVA+0YN2Ao9Fmy9oaF0RGwefh59fE7S4uXMsjkFdgkTkyTpRyJGDfCEngZqBm45uRF4Ug1+RevRYG6FEbmwM4q6tpCtVQhbC6wYS2NkyId+CvU4mtxx5ZPDmF9ErPebJ9pTYDaeCob5nuCa4ztLnfGdQp4Tpllw7nncGcraAJFmR5DCQwE0XLPHWZjXcb40YAvE6tupjG0wgHRemJLPkvTBRM5FzM9hcX8dotYanvvpV3HfiTvzVt/8M5z54H7/8y7+E0lAlSbDZi1fIi0ardFJ8w4DOjr0I39w4oOsEgQkJeSZ6Dp2J+h/96R+jMj6Cux64D/MLC/jeG69LQCWkTh2CUqUsXuTykEpdoxNJ1ziOUcjlhSEvfjR+LIZT3Y6PhYVlCeYT+yeVBa4JGctaXl6Uc85gVS4X0euQIxGJ/wSfxNlwepH7Itfq4YH778O3/+yPcO78FXz24WE89tidmDpUwb6JPMzIh9kzYHPskUipJqJR5U7612yZFLC21pB5/zffOom773oAlshFMwkhGtiSvx0ETV1BK7ZLf5yrP9aVDsgqoCthFv0YtKhuHGP1DE2EXtjewQEh+pFuu2kt9cHxDRBDNWC8hwjBpxDkjdn12zigywgJA3oaZlfdNBXQuUBZ4QLNbQvtFtnc7J2PwAKDfAXbWyFaTR+ZTF5kEwuFssxbs+oiqYtwoqrSCU+r2URC1bK5kMGtCiFViO4gcAcI4zZMI8AzL/4Z9k0OyShHY3sZQ8Ml1EdrgJ9H2TyOnF1FuWIhK4Q3mjy20QwpFkEYTkG6hK9YFfPmZLBlpZLNsfpyJLgSGVhZWZYNVNjRCYlrauqgkF4UcShOvLEZ2EPpr3ED5aJVYzWsVB15Db4PleW4KXCzJtLH9798+bJsTJx5Zb+JWT/hNl3hS2BP3kcSkCyDx0D4RM9I6+CoSUM3IpWl2dO6KkkTlXjsO2F4dRel+7Lp36cdyWTUSxIc/Teqzz/4W/WzUh8kipGGw2WXlWSQCcGNWgbpY063FhSpKeFo6P54ov2vAjpfN5bzx4CmoFeNEg361qzodMLAay6zErIpEU3icQWoVMrClCbMXiwqC18mCmTyRiHZ8NQuYCKmPovgpjL2SS0HVtCGBAvyLyiexHOhIXdWNBqNSaMwOkHTCabunafRCa5TJsZ6s5R7KiHYqd4n9Rf071VA1/C7ruhsa2BkJDoOFGxKtByI2jmmhRzPURDgmz/1U7DjCP/+3/wBhioVPHD//djcbmJtY10QAJ2U8drooJ5ueezen6VDLD3UGwd03gPDw8NYWVmRHjnvE6JmTIqff/lFXJybwd/9jb8vI3N//fR35Dv17RvbDeQSQiiDbUByZKzGA8ny0GuJKBvXJQmMRBkrlRrWVhu4ePEyxkb3yeQJrw/flwkT1waTP05REMlxHVbRPVi2I+5n7BC1Oz4sKyttt6mDB/D7v/87WFhcwRNPTuH+B8Zx4EAek1NlxH4XeasMM+I552QGxyaplUG2u0q0uH4XFpdx+OBRfPf5F3Hg4BHR6GD1TmQh4nRNAmn3YW2BtgeEyEFQl50kGQohEZrrVCuNpq+ObokN7mU9SZIWp4nJzM9S4VJNH+gWF88XCwW5R3KK9yDHlpBG+1MmemztJjoEn2RcN6ZXd9unfpJv/9HeS+bQk/OsRtWSjTnRCeOJ5wI1TVbaVQR+Bb0etc5pGFAEoiqOHH4I3/mPL0qGe+zYnVKtMJCXSzUsL6+KFrEW7e8TtUR0xobD0TBWpS3AUcqV6qKLKDVjQQ+9cBvPPPcXWFmfwVZrBUePHxChGrJOa8Ux1NwpkW/Ml/gHbURYw/LGVbx76g187/XX8MADD+He+x7E/tFDWN/axPzCstzAUm0H3Ph5e5tYXVvB/Py8VG+8QUkqYcXGKn5+fk42dFZmDIA66+Rmk88XJBNXm6cjcC8XMwk83IiOHr1DnsNgzsfm5qYEm6tXCHWqEam+htsOaEudDFUhD7LuJNPqX/i+m9ANlsLuCnvn0xQ5hTP1hDN5fRhgmJDwi71QbmT6uvGG1cGPr8MxlcBXLQe9cnZ+V1Wr2l30JiHpQv9Lkd7Sv9t5hDzHN37EklQtLi5K357cC649OttVKzXlUmeack15LX2fn4fjQVzXvowoKZb9jc0hNHv32k2R14Ts41bSOtLD+5q8qHwUWKWr12dwT/QDZLxSJYjq+t06DYcBvf+4jhiIkFL1jbVrDlfWLIVxtLZBwh6TMaqkBRf2fOyrj2B7bR1f/fKXRJnvleeel5GpJ770ZWQziuGvk7jdSE86odx9HfWEyrVOWINnalKcIqCS8d2WNhbX5YuvvoqlRgMPfPYzGBkbw9PffUZU/8RrwKfTgGSmKFeqirDX68l9ye/dThelckH4K9ksCbwQUStWxHRLfPfdUyiXKokYUDpR1X1lFuRcO2TIs8ImQZSsca65LIoFxSs6e+YMLl58Hz1/Dfc/cACPPHoY+yczKJUCFAtZhB7Fw7g+tAgYmfgDQTAWCVtbRFlszMwu4MDkYdgOBb+IbATIZzjZs/seSYmH9TfV3VB6wpzSohM75VVS96u+V1P3bXIvE1GITAqSpYnIO+/vHftBKqCrZ3FsLdWT3+NO/6R+ZUyv3u4VuprfVj10FUSUpKzapC2bPSwDfo+VYg2ZzASy2X1wrbr01ZcXgEsXliQbPTA5JeNcZPcykBN2JxSvnNgUlKdJV8IyJazHtaz8OmXfo7MQoSLLZc+LYxsN/Plf/QlmFy5iZW0ed993B47feRi1oRI62x0cO3AcGbHsauPq7Lt47c1nsN1exXC9jHyhgPdOnsHx4/fixIkHMTQ0hiAwhHzH/tb2VhuddiCVE6tlbvzcYLe2GXQDIUFRUIT9VbKa8wWlisdKhygDEwPux5xhlc3RIWFKVSfMTGu1GoaH6qjVhiToc1NiQGeQO3/+vJBHCO0mriaDjbe/enWvb3cvbLC8GaD2eqSr8WueZxASb0kFevfdd+OBBx6Q3ue5c+dw+vRp6bVyE9Wvwc1ak55Un5RMYbVmUlFlx7+13a1aWruDOmWG08JI134SDalf/zOqhISIC88vN779+w5IQGc7h5C40gUIUa2VhVNBEwyy2VltO9wY6fSyY1wvvfElM9yy+6Q/o/43day1g/yAxa4WsyKIsk+uR9bUiN1ghG0w33vrAV1X4nJ++iQofU3S8+3pNZQ+m8kxqcniRKRI/T/ZE8IIWcsWdvsv/cLPo9No4LnvPI1qsYivPfkVDFfqO0lVyUtrqHyvhFLse5O+8Y3WsEYteB2Z3DEwMyizTfb2yVN4/b1TePhzn8P+A5P4zne/ix770ZyJJsLC6ZMoEuSMiQD/dmS4jpF6HZsbDUzPXMGBqX1CfOR64egtq3Rer3ffPYn77ntAdCP0uKGc4tREAfcn01QSi8oMSk18cPqHRDE63L32yqtYX1+A6/Zw/wOTeOizB3DwYB7VIQPFAgVxiBwoZEjfHhLi5FYxZDa+06FIUBaXLs+gXt8nRQgV7RC3cWiSfu2JHvOOk7h7Te2WIk/2+n6QVe+34z6+Rio2HdzVuHBkppXmBpX94LVSf3PDgL7nFvaJ/tK4unKbV+isHPqQu1oEKqCrrIsQnO8TPswjkx1FPjeJOK6imcymnz65BcuoYnRkDKOjY4ql7vnI5wrSj2IPVVTkkt6cDuiEph2bDN8uTId3dqL2Rgp8f2HFQjr7X/+3/xnt7jb2TSjJVc6AHjt2BJP1EQANvHfyFZw9/zZCtMRFbeLgKNYba3j3vfdx+dIc1tbamJq6C9/85i/h+OQ9mG8sYX5+QUh8W5sdNBpbWF9fk0BMCP3q1cviY84e2WOPfQ4nT70rVbqMlCRQPD8HgzfH9CgEw8/Nz6ShY5K+yJL9whe+INUiK1FCUawmCc+eOXMGS0uLKVGH9LrdlbXu2Kh3BlBhx14jM/z93gOqL0wmNNGExx9/HJ/97Gel+nnnnXdw6tQp4Q/wvPDz6nE2DVeyAg45yH5NhT2A1zR57/pVuHLG2uv4b4YwbG6uY2JiAisra5JIjo7sw+rKhngBsE9NxIGfj+Ig7c62QJpM1Bjc2TtltXPtHP3g/PP83BhAoLmQfm5qM9PyzYJMqOqufx44HtXf2Ni71uYT3+81Sz3vmjxqZzKinrmrMtsV9Dn7rLbmgbWparipOYtyvoBWo4GcZeHvfetbWLhyGd/5i79AvVLF5x5+BFE3ErU+XZnzHXUwZ/Db6/oRHQxJyt1j/SptB1UIpPkSTIwXltfQ6Pp45LEvYHTfOP79t/8U61tbCIh8UEo5k5E5brZVRPOg3cZofQSPP/Y4cpks3njjeyKMxTXB1hvJm8VCSchwr7/+howcBr5SPFTBfDBqqBZFAMsm3Owl9q1ZkXamwibH9XvdANNXr0rbsD6cwZ0nxnHf/eM4fKSM4bqNbD5CL6Dkq76HuM8yQ6bYEhUvKcXLIoHHVsbpDy4hm61IUULdnGymi6NHOFq2cfPFc51zrAcV1fc0JK5fbnd1rjONpPQTHRMtHLs7Wb/Oa9wOAf3K8lO3nl7f/DL8QJ8htTgFJfqTw2pzUre2EiZgQKelqmEUYDscQRhCs2ljab6NtRUbWesEhipHVLUq/a0RyaCpc80bgBU6K3Mywwez0Yo85jjsba0hl1M+6D2/B9dRzkbcSLWj2B/84b8WMxfKLR69YwpHjhwUItM7bz+P2ek3Ua7EGNtXRa5giuocf0eW6fJyAy+++BbeeecKiOw+8cTP4Mknf1rYx/w9BVVWlxuiDDU3N4vtptIhvnr1iowukWH/K7/yLbzyyss4e+609EpVxaAIK+yZZlyKxahxI35OzTCnJjur9Kee+lmMjY3JOSG7m4kEg8wbb7yBU6dOIqYbUN8taXdQH1QE14dl08SX6y+VHSS2a56iZkX5mdvtHiqVAj73uc/hwQcfFCSBQf3tt9+WniWPn6RBVu1sKSjREgMZ9kp2sGRTmf71pIv7x8ANQIl7DCD7D7vclQpVuVySpIzCICShseL+2ae+KS2gV199FW+99YaIXYh/fdxDqZyX/icrPtvdPUq3O2Hag7TDPuYOLYT0hqc2wz5CsWszUwFByb/e+udXsrKDx3Vg1Wtg9tR2ZVDiVt3n/YAu+4HKAxi+co6NzdUuJkcL+Kf/9T/CxuIC3n39DUyMjeLQxEFE4tKnW0ODI9H3wV5+2BLQE1Luja487yu+Bq8VX5OVOvcZ4RY4Gbz9wTk8+PAjyBaL+L/+1f+DuaUldKMAPk1qHAdewCrakuS6ubUNx7Lxiz/3C3j0kUdx9eol/Ks/+L8l0Ws2FXn00KGDOH78OJ577nkZP+U9nW4RqdWdtFXEbYwERHJDFOfCdTk14oinutfx5f1KBQf1eh6HD9dw9z2cfBjG0DCVLjuILY7ScgMRwWMgZjDnXDdVNymBTTtqetAX8crLb4uyIZ0fS6UaRkdtTB0iB2P9Q9w4g8A72OdvhLCl7mWV0uwkuUsn7XoBPX04O/8mnR0L2+SHqH8un/DK8m1coV8voIum+8Cu1XEVY9MPyBLPIoxK8H0KzWTgd+rYWhvDxNh9WFlZxezsjMxtU/hBVbs0teBIQyIFyzlcYSwrARRKHVpOE46YgURYXVtHIc8Zds6MB8jyvcM2/vhP/hAPfeY+HJ2akjG3Z1/+SywtzyHw13DXXTVYdlMUnJyMaB8J4kBxmosX53Hy5BUsL1OecR2eBzz44CP42tefkrlhBuSN9W0EvRBzc3NYXFwQyH1zq4HLly/Kz7/+638fzz3/XXzwwSlJMvTcr/RWY6o8JQQsboAcEUuEUfgZmfGzqj169Kj00vlFZTk+75VXXsGzzz2DYokV4o2Dxs4Ne/d9mwg07HE73yygN1st1OvsNxuij83rQmY+tQV4DR977DHcdddd8vtnn31Wvhjsxb7ScNBtk+aux17SkJvaANTmpzeG60HuHyWgxTKGKKNdsSlyubyen//8F/CPfvO/wf76BN5+/238i3/xz3H23Aei/saAzikH9v/pCNjzaW6UHGK6JcBAuMM34Xp9fsLSicvIjmswOA9pEtvgPOgn63nhW2T6EhLvS9/uDuY6MUn3U3e3DZKEQvzDVSqvOpvqlCgTYqC77eHIgTr+yW/+QzTXVjFz6RLq1QqMIIZrOP18VDPo+c7aeWu3kl36NCV2BHsyCDTRSgd0vp6eoHDzRbx//grufvAnEFsW/uXv/Z+YX11GRFMojvNR/dB1sd1solatodftodvq4Gd/5in8/Dd+Dl2vi1On38Ezzz6N9947h3LZkdYTNQSefvppuXe1NsSAB6JlgxOYPPEyUEtc+aYri2N+qSZGIW9hqJrBwYNl3HMPZ+hHUa2Z4oNuZxJZVR3Q6YkQ80sFdFo4M6D7voW/+qvnsb3ty5joxP4pSRDGJxjQqSWhH9dbp7t+11/XWhfweu2kvTaV1PqVtXO9mvZGde7g/6uAvtfxfog85WN6qnF56XYO6Moful+hJ6m5+GUndqpBxCyUgTiPMMpLMA8jenOXYYQTWF8cx/7R+wVKJht8aKiGw4cPC9FE75Q6oEsPPaVqRpEG0/Hg0n2p1xG5RTI2qS5UKrBS99H113Dm7DsylnbmzFtYWLyIYsnBAw/ehVrNQeAvwrKpJGUp97bmljDaqaO8stzGG2+ex9UrG7hymcpsZKjmsH9iCg899Bncf9+D4maWy+ZlBp69csKzHE+5dPmiJCjU7P7ud5/GB6ff7/fOWaGL2xNFZJKxrx2btWy0iihEBj2D4/j4PkxNHZJK/vChI7h69SpeePFZEaq4eUC/EZz1UQM6pJfM49SQJjXqWW2MjdVFy/qLX/yizI5T0OOFF14QCF6Pkm1ubqNWqSX94nQ2v/t4E+iufy9rKE9LVN4Y5No7IYlEc51JGMfCgiBGz4vwG7/xD/C3f/GXZKSMnObf+u/+Cb73+isoFnMIRJVLWSpSwpUz2gry303cSxISLYTeJ/Kldo6+CdD1NiX1mShkMmAfpxEXFXD3/nw326UoOLSzr7kTydE67rtaOPKyg3O+o3eboHXSUY8jZDjT3e1gYmQIv/6rv4LG0iKunj8n/7+5uUXVCcTUOk10/2XEKxkn1K2am32KvUiR2o5Tk+v6GghUEYxi1PYdwN0PPCQ983/+u7+LhY1VGBlXAnoQx8gWCzIqWiqW4fJmC2J89cmv4Ke+9nW57vlSHi+/+hKeeeYZQek4gSIV+vPPSlIiLP1UL3l3C0lIljI9wWKCKCURN+Vn4dgWAq8Lx4lQK9s4dKiK++7bj2PHR1CtKl95NRqpJopUCqWrdKWzH4Yc780iCCw8++xLEugr5WEcOHAIkwdqCDAjdsWDS7p7PaTP/u6EW3e7rhPQr9sGud460nnv9ZKC3fd18vfJYfAtVED/4QnqxqXF2xlyTwd0zXJX/XNDTOvpK92F7VA4pgwYRURxCWHIgF6CER7AWPUnEXrDEtDJFKeADIO5YrYPiHBq7lb/TBjJhuXYIvJAslng9wQCW19fxNhYBWPjtErdwszM+/jOM3+EYimQUY8Td+1Hp7uKIGzCZoVvcNa3K6YIVH9iTuy4BTSbMWamGzh7dhnvvH0ZC/MtZDPDaLUDLC6uy437yCOP4sDkIdSH65L1c2yNVSp72xxja3da+Na3/nM8++x3cebMablx2UZjtaDHivSYkybv6EAuQkihGjshUsHAT+IgH6x6SS577bWXRb1uJ+SeWtxJYjBIFnbfkB89oBNOp6GCJhuxyuJGRoidv+PPZLwzoBPWLhbV/+f5Iu9AuX3pmu7aQL6TxHqdDWX3YP3Nd//UMyLhU/Al6Hi32WiKHfA3vvHzmJyYwqOPfh7VahW/9Vv/Ld5+5w3po/d8+k6qhFXG1K4xkUlePtloVMBNfe2oKPi5d7PU05ueGnMUZTL56APlLfWzds27VT1rEuwGvgWDEzOo1lXb9/obsZj6mESIWFUOQry6SsmMMI+/52F8uIb/6tf+LrqbDZx7/yTyro2MEFttgb+1RK/ud2uexV6XU0IYZZZvnM9JAszX1rKvXIuUI+bPq5tbWGt7eOhzn4edy+Kf/+7vYG51GTH3FYry8IPYnOVvC/LH4EEhmJ/88hP4ypNfgZtxYTpsKUZ459238dd//R/lvajT//LLL4GytRRDkrMhx5jwH4QHoda8jI8l45Di6ka3PnpK0EqYfXwrhm35GB7K4I6jddx99xgOHiyBiseObQIh7XdTBkMparKMdQZMCJXbIpn3I/UxjIyOSwshkzew2ZxGbKp2wY374NcP6tqyW1/vnesnjfhc3+1MEhBBElKjhzds8egVNiDn/Tigf6jN7uZP1j10xcjVYJuG21Vv03HVOAbh6jCkrGINxcIYKpV9yOMY3nsvwtVLXWxvt4QYp+auVZZOyIobvxIEUQYjSnec2asrwiwwfWTzanztyvQFfHD6XWQyEYplC6trl7G9PY0Y67jnvnFYzhaGhg20OkuI4iYyroXQV3KrbA2wj98mI9TIoutZWFxo4tzZJWysB5idbWB1pU3eqCgbMcgyQNESlW2C0bFhOU7KXy4sLAhpqlqt4wuPfQ3PP/88Ll4+KTanRNqF4GYoP2OyppVOsTL+0DOXWmiEffNWkwQsjlRxczDwxS98ScRnnnv+GRSKZLkrydd+pnoNG1z/7sMH9JutAq1Jz8+uYdI0M16PjekZY/5OX1MKsHDs58YIQ7qHrEDc3f1IBdilYLhdnz2Jg8k2tzOTp0mtYdEfO4RjF7C9SUUxG8ND4+h0fPz2b/+2tBP+x//pv8eFCx9IW6ZD44iMEjkS0Z3EfrZ/bLsDdmqDUkepP0MSKJPEVx2Zng4ZQJmaSMUNWf6dmAAJPMvpY7Gn3COi7XkBtRHR7oRg12acBOhrCiEKR8Wuqgr7Dw28s3pTTms9kiZLJfyDX/s1bK2t4bUXX0Qu4+DA5H5sbK6j2WrKHLoifg5Ekng/XNtyGLwTzxltctUp3l2lqZ85IcPX5n3Ee4sBXek77MPiyiqmF5bwhSeeRKU+hP/j938Pc8uLgGvBpFC6bWO73Ra9CSr0ra9uoNf28eUvPoGnfuYpYbVvbreQKyh+yLvvvoPpq1dktv/VV19GsZSD30u8tnUAV7NwanJBSWr2Nc95fNJTplATxzXjENkMJ3lI1szj+J1jOHq0htExV4xVctks4l4WRsRroIoRxZbXc7vU71DS1Vxb586fxuFDk6jWCuh6TXGPzJVo/3u9sbHkPN8Q0h64a6oPsavC1jfeDlJlel3x9YkmKJvn/t9fdxpkZ5KrV4Ccuv501c12qk/m98a5hZ+51bvxkznCvd6FmaZ0yXhqld+tls9lrAAAIABJREFUgtq1/61avESR2NfhpmnbRYSBheZ2D9tbBawujcKI96FWHUM+x1l1C45Nxa2iuJZpHXBW6GI0EitbUpLf3KwPJ7+KrKNGrxbWF3D+wlnML3BGu4VsLsT4vgI2GhRjyaBcDRBGazAMqmM1USoV0e0SdtROV1xYnAXn/C8Dr4mLF+awsd7B0uImNtZb6PXY5OZGxmCjoDGS3ywngpt1hUEaxhFqQ2WM1e/A1P7H8d1nnkVoXkWzPYOMq2aIC9m6zLGThKeIbYNFq7SLE1GVkMcRihUqbWEJ+d9z9/3odsl0PwXTJuSrKn5dDe4WGNm5Be6+oDeqvj7c8tKBWldbZOKzNU3CHx0wlYJaTnrsfIgyHGfUd8w5p2fmU8mHCFhwnanZbC28QtnhyIqEKSsrLfEQSDv/Ec61ZApD9eNlE2AwjEkI46wx10OEoMd56DL8Xg6dVoxHH30Mv/qr38LM3Hn8mz/4PUzPnMHISAmeR52BrsxPM/nrRSbcTEHWJGfG+R4u0STTEHhe/NsN8jK0U5faeBU8yoNRykgEXOkxziRDfU/MxVNEp0iCp4uIPVJqaBtEmLZhSB/2Vh83giyvty3t/n9Kq0sHU7XBJgE98TAXL/MIGKrU8JUnfhJGaOBP/t0fo1Qo4ef/9jdxYeYsXnjleRkL45gmx8m4lljZkvx5Mw6HJt8OEj1NLFTHRWSLipOaj8PC4Sce/Al8+ctfxp/9h2/jyoWr+IVf+AWZlHn2xe9iaX0JcGN0ox6cbAZdn/d2VtZftxPCMrI4eOAI/tbDn8O99z6IdpdJYCxJd7vVwsrKEk6ffg8z0xdg0trW9HkUiigs6zMZRyR5jevCbiEyfEVmi/hFO9qBAia9K8plF6PjBeyfKGF03EWlaiCbD+GwjKdbWUDteRY4JThuFYZZRK/nyEjl4iK1PHKoVDI4e/YN7N+fQ63GxGEbXq8N084ne7gO4NdbR3tB2unf3SiU3ej/p5P0D/O3yf3+QwS195OMswu3L+SuekOpgJ5sTgoCVifdMjmKpaA906DMpYswMEUesdMhge0B9LwhxGEWG2seFue3kHHLmDp4FPXhUfgBs3YGdup609GqJPrhZAebdgu2PYcLc6/j/fdPo7G5hUKxhHKFfXoP7c46DLONrreMI4drqNEfxtiAbXGmlAQuHjt7+wwUhA+pOc+biqN2lHKkc9u2jKbxOwMqFbuESJQEdRFpCDwYpgfLYR/eQC/wkS9mMFS+A2PVL+K1V7+HQm0eXjAjDklEBbJOHb5PRTkKKySwqzhcqWxXBWhTkiF+FQpU1esgmyliauootjZbWFyaheXwvXWFvvNm3HOGXJ760YO5qNgl0q9a81wHdd0D5XPYOiARTit/ae13iyNB1z2WVKARSE5dI0234tqjl31g+WLhm87WBQpMhE00LJcK5xLW5T+T8q1UA2TAr4rQUa+Tk4mMB+7/CTz5k1/Eqfdfw3Mv/DmarUUM14vigU11O0Kw1C4ncSqm4haTwlC5BXJtKvW+HpwMx6qYsKl5Wz6Xo0UyViRhPLGZjEMJ5PLFWWip1vlQo0iUUI4YzOWLf8vEJoRttD5iQL/VRED9nQKO1WMQtFTlJMGcsqSRAdfO4jMPPizn6PlnX5SA/vgTj2Npew5vnXxD2lAM4gzorMoJi4s8ciJpfP2jZOGQTHnsnohIesrUbGBxQPc6EmwpqXvk8FE89NBDeOm5F7BydRFPfulLCI0Ab598Ax2/CTMDtP0WTNeSProp8rz0U6dMsYtadRRHDt+JyYnDMCySdik246O5tYWFhRmcPXMSm5uLqNWycGxyTHqSqEmyQ20BIUI6si6MTAsR718maxLMuUFwf7EVsdCiy6SF2nAWQ/UsKlUbhSLE4U+ECZkLhCTIUTK2BMuuIgYTzyz8no2rV+ZkLdaHKTAzjUOH8nDcLQDrsF22xxjQd1rofrQV8Tf7r40z87d7QNc9uMR+tG9wPwjoykVNZ6AqYEqQD4ewuTmCYuEo6rVDwnyfvrIOr2NhqDYmMJnj0DWoC8PqCWRNT3QRjKGjk7eEt977tjIXMMkKz8l36i9TL7nd2UQ2S8csDyfu3I9ymbvOFnLZEJ63oXx1jQQylIBOcwh1M6lAakhF3mn7aG534XU5L85QoMbk+G/HzaHrcXSE8/A0dTDh9XqwHAOF7CTs4B6cPXsOE4dbMOwVuE6MwIvgmDVxZ+LnUgFd90nVNjnovaqq1Lay2N5mL68imverqzz+ALbLCvDG4jA3q3DUbnzrIJHecNNBnYFcs4q1xrjWUdcQan98T8x9WI0OxFS0Mprq0emAwWPUyI9Cg2I645me2hgT+K2fKSctIPX/U0EnQTrV+TbQE6W1LFx7GGGvgG4ng1p1H44eOYaR0Rrefe9VzMyegeP2UK5k0NxuyNhhqViSGWDL9aRtwCSVYiC2QXlj8h9UUktuhjpu3TNVM8KyocMSSRHCrKqyVUQy6lPvMCNNxFOI0hKNEHVG+RsDpigV7lVB/aA3WF0t6fOsjmvwRb19W0aw9o9PivfCxfOXUcwXMXX0AHpWG9OLV+RakCypZY+ZvBPG3mtsbSCso+ewNTFxUPmRh8IiYGNjU1AVIt/cV+hqd+nsRbRWtnHXsePwgg7mlmZg5w1YWQPtXhOgvgXlbk0mrRwptQRdZGFCa1PHruDOE4/C8ww0NjaxvbWJxsYKFhYui1AVSWeGQfnpTlKl87rqyQauA97agZrFlrWuFPb07cikjoWM40JZR+ctZHP0sogl0PP3lAEgkhnSJMWgTHEJcZSH16Ogl4WLF6axtdnA2EgJttPGnXfW0QuWEEXrqFbLaHeIFOnRyx/0WvnRf33j9NztDbknGqt9yF1BiAPIXXQ1DGabNLJXQZ3EIyoq2dYI9o08imY7h/a2hbWVAPMzLVhGCaP1SRSKrLQ7cDLskzN4eej2VrG0chXTM1R+u4xy1cehI/swNjaBjUYTH3xwDrNzC3AzGdTrQ1hZmUO1msWD9x8Die9BuIlSkbOYLamaOE+u+5NqxGunjjaTEQZeSiUSWhNb1MRMgzehaboyuhQZXdiU0TRcMVogxGobo2gsjmF2dg4n7jdhu2sS0L22j4w9LIIykUHIXBm26KA+qKzplKRQA57nVtOTYE4Ye2lxBcP1KkybY1ODgK6hd/19b2GVj16lp/v++jOktdt14Nz9XT6jJH8aXVDsXINiGIQcBVpP0ApZT1xIJIgpCFsE/IWcliRAO/aKQQ9a3Jr6OQuFWJJqUqbKTPS4SUeuICZeh7B5FlMHjmF0dBwb3JwXL0nyVygyeSO02pBATeEfr7cJN9tEj9rDcUZEQYwoI/ryPHal/MdroxMmbta8luozRrBUhZ+Q5lRVm4DHYoOqkmQmLKziYtOX75FA+DwHNswwD4OV3af10D3PlCnTIJiztWHCNl1sbjTh0hQkMtHcakvVDDuCUwbave1+4CbMru11bxrQdfEg7T6N6CTfEzSHc/zknqyvNWTPURKwahy2s9lBuBVguDKEIPbQDVrIVzMwCLkHrNBNyTNpYyp7RLKHed0IrVYX7ZaF/ft+QkymeInbrSaWlmawuHAF5aqN++4/DL+3BsNkQPdUlS4BXcHuKqFT2vfaxGeQpHDdcsxV+QeQza69zrWdKAM6cw4RoxIPgAxiI4s4Zu+es/c2FubX0NjYwFCtgBhN3HnnGMJwA36wnugpqOP48ePjOQPGB7M/fevl0cdzDLf+KpJVpiv0nRUUX1j5f9MWlb1p1a9mEOSYkOvUMTR0Dy5c2MTc9Da2G3Q6qGJk6DBGRyZls+4FDZRrBmA1MDN/EucvvY5ObxmTB+o4cnQcTqaHbFZtksvLG7hwcQYz0wtotkhGMdBubWP/vlE89vnPolJ20fM2Za4zCjtqBjki5D2oiNUcOI9cVYwck+MYlgh8pGA9YaGLNbIFn5u24UlAN6yMyGxE8AWBmLtYxNrqGu57KAvLXYVl+PC9SAI6x6QM0xfrxEEwVz7kYg4iKbwy6eAGQJlHip+QILeyvIZ9+0cAk6xrXeGrPnraiONmWuYfpTrnMe8O6DukLZOVtTvA6wVnyoasdOyVyYMDRCTJ6H45Pw9PAhMeBvIeQEau/NsX6NKKy7sCWmIskbQTdjpGJUIWIoTOatdAYJIJzKBTRq/LIaoiDk0dRy6bw6WL5wCDLmBdOC7NI1Q1rl23PG9TiJbEPS0zL/3VyKclpJJMpf0m3fAk8WDQSe4XQxIWBnQToan60AJNJ3Cs+q6SGSY9NLGIzZ5CI+SLa9aXqtGIykDEEc9P45HifSRvrwJWArVz7YaAa+fQWNtGRH4JW1axhVy2iOX1RbhVwHCiJPlRNq6s1LUvwM0h96SASAH/6jwnHJSI5LGCcrZzsxLItaVvziog2opRcPMwWfVmgEzBQmT7CA0PTo7Sr7RTpvGJIU5otpmR0UYSYrcaBi5dCjCx/y6xYyUB7tLFs7g6fRZTh+p44snPot1ZlCqda0j10uVOl+sdxxmZ/JGAKq0DnbCSE6NGIwmXq6RVExhVQaGcBgFLRGWoB8CXZV+eyA/bmjT+UQI1VEDMZR0sLlzF4cN15HKUl94SUSY6uykexI8fH8cZMN6fvo0DeiIfkSbFKWhRQaKyDAlji3iFLQGdQYyQO72sLauM6ZkONta4MGsYrh5BrXwYpcI4/B6wvLyA/ZNVnDr9Ms6cfxl2dht33TuOI3eMCBms2VwVOD5mFWZm4DicJbYwP7+G06cv4PKlqyLOMlIfwhceewSjI1X4PoVoInjdbQnotmtJQBWGaRJIVXBVwZHMd9lX+6SzJP6I3zA/OaGzUDZcdTrY62QYCRAFVcxdKqKxvon7PpMBzGWYRg9hL0beHYHvK4d22hfqx8A1LJKxNSZEvCGpyUykgCQ8/r+tzSaGhsuAyYChKvTdNqFaQnPvhfrR+ui6hy4xOeUTrVEGbsjXC+hyPgktxwmhS6pzBUX3iW8q0icIRhLQBdFQVTrZvXZchREpR7nk2eq7VqBKXMN01qwkUFQaE7KDLUkdl2tGqutivo7R+j74nhqDJKHPZDBFB3HkSaVEGFTZvVL5j9eG0xdZBD22kciAZ+uG7+ELR4LHSwKb+rxqc1YVmgHqNCgvBIVKKIRCG27ooK6qdFWhs0XD11T634hy6px9ao+U8EyftzAI6AzedEVsbnYkoHfbDGq2uCrOLFwFsh7srLrXNJqUXjN7f6wEudlh7qMrdBXUeY8SeaMEq1KXVHK+TJiruRriLROumUG+lEGmYAMu0ZAeTDeC6aqEnwk7A6aatOGYmIlOmxW6i0uXQnTarjDpw4AWtB143hYOHxnF5x67D15vFQZ5DpIYJgG9vwYyiKNSQkrzYVgM6mp9Cy/GCMWASRIAIQQzmLPfze9E7mIScmRdaflbok4i/SrscZIz83K+bcvCqVPvYmL/EGpDeURRW01suAzon2bL5lNbuD+QN/4RCug6kGsoVW2cvJmYURJ2pxUk4WLlOc0AQMvBMTS3WZ2UYMZldNsOQp8MzRCNxireP/06po4M4diJEVSHTfSCVbQ6K7LBkjBNlTjxz45Y+edgWYTpbTSbPbTbHubnFuD3PBw7eghDtZLYVZomfae5mG3ZW5XPM5urPC41wkF4ixsLtdkHtpKaST6o6NkflHuI5CyECAkVs+pixh0OYfZCQYxcWKHH5hIsoycbW86po9dlSGFwUgFdMcWVOQvZuQzo3HhkfrtQkUBOuNB11Gy64xowbQZEBdnzeAdTAWosbi+lLRUsPxpApEluaZesvch46Qpe+saU6JUPrwSKBt3u9OyqgtcVzJ5IvUoP2YIRKAZyQskSlT8tQ6rdkvVIj4JO1Swwnxcy6bI4egaEPQP5TBn7xg7ANh2sLi2jsbEm/UrLCuEHyhUtk6UKF60wPdhWCX6nhIw7LMS1bjcUt63aEDUQPGxtLwNmS1AU6aMyEekz2LmWVMtBtQRU1WWwF5ow25WLVoLQ9KWy9ZCe6r3LT5/afnxtMqiQBTVFwOMn3M513m3xczpoUFnRh/g0LCzNwrfYq1b2wVw3WsmNCRPhcVHxu+Ejtef0n7MTeqf9Mu8lNSVDK1o1Gsp9qZobQrRpwTE4AZNHvpyRYG64AaxMhF7U4VyczIZz1tyUe4yBVKm4BUEBMCZw8eKyFA88/kKekLeH4eEc7rpnCjCaSYVOJCq51rxggroRweGILq95KJankqiKC5tyTBOESpLfAcdE1nN/iiCR2TZEliaB7lVQJwRvIgfH4r7o4P2TJzEyOoRatShFQOB3YYoOxC0qDf5AQuLt/aLGqas/ChW6rnnSQV1dGJKDmF1yQbEfzJudMVOCcGALecM0yshlhtBpx5i5uorGBtXGqOLVxom7p0TiMIy3EDPT5QYscCOZoQx6vUT/nDcrIacsDLLpTTJTlQPS5cuXkMvYMnfOKovk9jD0ZJSq1e4mDm5K3EB01k06nzE4mpIhE2KVAG9zE1bkNeUNrWBSSoAali8VX8SKhH7tNoPVMK6coUPaFu7/TA6wlmCxFxoYyNrDaLfIguYLKphdz55zA6IOtLIetcU4pFoZkoBOFjB7ggz0HKEi25WBgZuUWMo6NGJwZTNkQL85Ke6jBXR9+6WDeBrN0CI66d6+/htu+hYTMYELWTsrxrfMxUoFmt5odMDXG5tivhPCVYYUTKJIJ1NzuGoe14JHFET3KxO2POFTgSj5jnEAh1a4Xoih6jAOHTiETrON6StXEPqcsCAxiZa2XHch3Kwt5528iVy2jm67DNcdQRBS/z9EfWQUBw5OIIjbmF+8AM9fFSUuw0yqNIFdVdJoMkEg1Cs8giQqJ1XuAJ5PRvUkadHcAsX4l1E4syvkwE/nodfOgBg3mC5QKATZ7SSUsjJ37TyWFtfgdQIMD41gbXMFHjbhx12Z6SeixP45pyQYyItFjl/tNZK3O6DrzGYQ1DlxQM0Gdc8QfvYSk6AMim4F8ZYNO3ZQHSpJQIcdwMkbMJwA250G3KwlgVJMjFQmqCZsSJ41OM9dECIaDaT4/9ZWVnH+whm4ToR77j0C2yF8zupcQehajEUncBqp6ZNgkw1GEENpWdJ/OkFqkv1JEEDpA8Zwqc0R856hKE1PYHTFTyFvyUXQU1V9LlPC+fMXMDJSF7dAy2KiSk7RXjoQn86qup3f1Th55XYP6Pom0tn6zqxd9MkFnlZiCv1/y9MceF1bBGcCnw5AnBtlhUo4k0YYngh/xOAXA7fyElf9ZbJVuOFzJIQvpmZzydhklUz5Vm6VZMuyj85N1GRPKuwik+GssCk3t2Gk3bIoZEFHNFboDNq8Z2jyQlKKGp2j7Sn12OV5BjesjDzfsAmZMfPPwLBtxUKN61i6WsXM9AwefqyCMJ6HbdNdykLUy8uYXCw3ug5cCcs1RfDhZpTu3avFrjcsBj4F2auqQ/l3p92qbn5zfDwB/ebvc+0zhBzUs+BYFiyb6ZCHMKYnveoTKw0VNSERgQlaDlHIipyWpk4SqLkpRRJM6RlApAZMHNkQNTJotTnrzlGdImw3D8PgHHdS4UQZlJxRRCzSDeCu48cReB5mLl9GtVSSf9OelrLAvO5so1Aqlt723DgpexwZLi7PLGB0dAJXpmcxM7eILz35JYyMV3B15gw2NmfghxuiWsi5d0L4XHvCTY+6cIwObYVkvZgme5pcb6wGEwOfIIRBXdKILYksTPAroyB6M0JobSsI/lN5aPLh4M21FoBuK0iF7nFSpIfWtodOi17ihKZDBHEPIc1FyCO5weNmbnkD/Ya0iccAsmDSrfYcJdjCn5Vjow2H57PlolKooTpcRqGchZWNhXnO+1IY6JwL00RfBX737V653/QiekrkRX+CrUWKX73wwvOo1ys4ceIoYjBgMqgn5Mj+CCYDbQzbIaEtkDakY+eRzVbhuiXFOYo5NROIzkUv6CCIuO6U7kQQeQh6AWxkFWtPkD5foHoZ8xUkwUEcuuh2YlQqI3jzzXfEV4HnNJNzZQTTIszPlqGcG03MVUikbkN+KkvrNn1T4+SV25jl3g8u6Qpd/zsJPYn0pdxUCeFM3WAM6LYIyYShGmNTgZzwG+eDuxLEO91NqdzEfUlIdSS02bJQ+SIkmSnoODE1YK+e7OFEuINuYI3NNQnoVF0iHGax6rIo2BLANApJhacSEQZn3hD8MkxmsRxbUd91lc7NXVfoxXxJYDGOn5miXOeKhKxhsUIfwvJ0TQL6ZyWgL8Dmhs3P3cuK/SqkJ6o9jRMyT3/eOunh7zjP6ZXOzYBQ3kBh7sMF893X7ZO9i3geKIwhwY3ngUIvBjd4TzZTRlmSdoKQjF1WbpT4LSDk7GyYJcdXlLyYbVFe2HZYeWRhWBxfzJKLjkptHEHAUUYDnS4DP+Cz2CLhkZvdqo9KpoThagl3HT+CrY0VzFy5hMnxcVRKJWTdjFTwJmEd5haRBz+k3aWHwAgxv7qIpbV1OZaT75+H6eTw0MMPY+rwAbz0vWcxPJIXvodlcT17CP0Oel5HevRx0EbR9WGijSimDWZH4Hnb7sG2lSgJp9649dtiYqLsMAnL80sqdLv7qQV0tf3v7MCq9sGAac4A1+0EaG53+pU6uSCq2A3hG+09EYabaynoZPj6fQcV0FUwV5wX3sfkOLCzn0HctFDMllGqFFCoZOHmmbmHgAT1ZJpAArraH7QyGRMXEst7HB11uC4Z0NmzzuDFF1/C8FANd919HBHvT+FPaDW2FOJisDffUMkbsjBQhG2V4To1ZDJVWc+rq2uy3lqdBjyfUxUh8iUigCECthJQkHpAAn0S7OW9kvFay+DsfYRyqY633zmJ48fvFLlsEjaJNBFJELQzafmld4C90b1Pdq+4Xd7NeO/y7Vyh62oxHcR3VnyDUSb1XPaedMYsGtDcmAiBJhaKlEIldMTqnKQiz1PGAYRVo8BBFGQRR1n5rm4uBRn1+6R8TQnuhGABN2NjaXlebpparQiT2S376PQ8DmhfWlUz8sJ8VmYUDOAM6PxZ4HQG7OT/aSMFgd0NUyp06XNZZGDzIzoS0ME+WDiElZkhTEuFXk0qdMJuNqJeTjJ6Bi9VAejqXEPKalPc097SYB+PhKt08rTTwGPvDTFBUz6lHiyRCkuqbXaCPeEhxBbZ3AFCk3wEE0Fkww8YzAvo9YoIwwoQV2Tzi408sgWO7mVhCVJCgo8Dn+QrjwmijcXlTfGDJlkyYDIoM7eqb+kgRCFqY7JexpGpcUyNj2B9YxYrCzNi71kpltRmSb1ww5SETdqdMjvPFkuIDa+JbKaCF157ExevLOHIsftRH5+UIL+0uoTV9SXYroFM1pSWTzbjokzP7OowKkUX64sXYBktRGgiwjYibCCI1hHHDSDeRj5HzYIAjhHDoSxqpARb+t2Im/iB/0A3wn77PgW5p5NPap+bJKFRFbItQd3zOKSvFBZ5LntUSuxLj157tDcN6BrduolJx6BCV/eUCuguopaBjJVFpuCKGFS26MLKULSI648Vb8IJSnQCFEM9Gag0AgQ0SKGee8C0i85mObzw/MuoDw/jxInjib2t9qwniqDGM2VE06BS4UqC5uUR+kSgGNSryOVGxLucXJmO18LK+hzWG3NwcwFGxovI5iG/s6I8LDLeiWgZvpBuGaBFm0D0K/LwujHy+SpOnTqNqcNHYFqcZWcR1ZMWoJDq+kmPSn7048dB/cPdQca7l37q08M8P9yx3uDZacj92qekF4TOkvvZoPSjGExVVk94m4Qj1Qci1EUIMllsYidIO8Bc/4ubms0RnphwrRr/YRBgL1V90R7TwOzcDCwzxvg49dZp1kB1Lf4FFzz9uImZD1oGeraZu7numXMHpRmHgqLU5yRJJuboGTcVGSViL4swOpOCCHFYk4A+Mz2Lz36+ghALcCwGdELuOem5iTECiV5aWCWZg9djN1rLW+3gqbbGHmS2m26COy7TtcSmj2VZfD8vQjEf8W7mp2NFTinXGH4cwQtj9AITrS6vaQlRXAOMYZhmHZY9BNuqwLQKMOyszPKyVeP1QnS6AVptqhBG8Hz6AVAKU220tpMXGJ69dXpQG34b3vIF3HvHPtxzYgqVvImtxhyiXhOFrIMeRx8D1SoigkTv82whg2zBhUUyuvxnguH45AeXkS/vgxdkURudxLMvfg+G46JcqwhLmtr+FE3ptroIfWJINlwrxsHJCjKuj0w2Ep0Fw9xGEK6g11tBFHLMcQtGtAkzbiFrBchnyL8wYHHNSSI0MOb4fk75x/0cLf5z7fijECPk/va6vhBUCbsTaud9J5wa20QvpCjTrZKyUoTAPWw0d98PGsViILR6bGUwWQPcvCvX186yKGBAT1To1IY1oGzqt6WxE1oqoPs6oOcloA8P13HirjsRRTshe0141AHddjdlPj0KMgh9uqLlgbgIyyzDdgpwKTHcbWF+8Srmly7DzYc4MDWCcpVKcD1EngVLOErk+iizKanQBQ0l9uXKxJDrFnH+wiWMT0zI8RJBJErJKRMZqdz10OfsxwH9w90xxjsXb/eArvORG0Feg4C/88ZSGLz4gkvlnpL1TIaKhBglgV0piYkEpkDtDOyuWFtmmOzGhJ6BMKaOOgOAsNakSg/jEPPzc7AdQ+bR6WbI0RK+rZLoVJXwwLQrHeDSxh9pq0r1mfn+ahqU5CQqlpHGRSiULxmmAvpMKqCzt64CuiQzJiuUhBS1Q+JUnxfNl9IBXauO6apop1vW7s3rpjdkSkP+wy3dj+fZPO+yVVI+1XDgRza6vo12z0a3l4FHeN2qwXJGYDoM5lWYVhmGkZPkaX1zHX4YyGx+1+uJEZC6pjStsZGX6QDlOiX2qD4NeDw0Wx1E7Rac5ha+8vmH8Pjn74PfXcPK/HkU3BgIelhbWkEhU4JtUpCkgFKlgmIlL7Cs6L/c48OwAAAgAElEQVRLle7jzfdO4cgdDyK2qrg4vYF8eRxvnTqHmcVV8dl2s1mRMqVcLNXKSOTzWh66nSbCiGYvMXI5B4WCLf4DrsO2EAWWNuF78/C78wi6c3DMTVTyAYqi492T+4c9daUF8ck/+pr58tZpDo3+WXEgSOZkIBchJYkdyUw1pwtilQjf+uNm8JK6T3YHKOGcxAayFtE+pbNv2AacLJM1kisZ0DXUrqB6NVAwcHejbwU5HySjDip0BvSXkoB+HCHHMrUQkpwjLWPMBCBAJuMJsZcJQRzzWublexDQI8KU+XcqTy6vL2FlbRFuxsDk1DjqozXYpimtGFMqoh7iqIsooGohXy8EeXyBz7UPUbScmZ1DdbgGN+sgiKi8aSPDVqK0GAfcG30t0n31W78+f7P+0nj7/Ndv3wpdNcySK3Y9P+gE/t0RNPTz1biF2KwKdM5AncChskEpqIvwuFYFE6BLy8gm4hsce5IRkpBfQE+SU96QypmKLOu1DaXbPjxUlY04jgJkXHq0K7KbQOqEVJOZ5fQSTKFPg8+p/8XZVCrHkWzHgC7Qv6rQpb/Zr9A1KU710Am5x1KhW4g51iQ3vFKo07KnA91yfTQ6kOsZf1UBKdGZncIQ6aC+l1uVvPJH2kw/2s2qDEvYqmDylRNove3l0CW8HlThR1VYmXEJ6JFZBawSQmQUDB8ZksSJbrwfyHfxlme/2XaksuF3rxeg0/WkOuZ3ioTw+V7Ph9HtIVpZxU9/+fP46SceRNtbx6Wzb8COOwg6LXS2W3CNHIr5KoaGxjFUryNXZo+eCEIHnt9Bp8363EGtPoW//M5ruPvBx/G9t8/h9XdPw6NMTbXGzBFuNoNSoSgypByLixjUe12ZddYBzTYtmcbIZ00UcwaybhdWvIqwN4te+zLiYAautYpCpolcpivWmq7FOeNPJ6DLfStVoNoH1OfQbZwkkKriVo3fSdVIJC6xERVgTvnl3dojPeZ4vVfQ8HGS/O66v7kt5RxqqEdiqCSz3LQ4tgxE/ckTdZ+lDX8GQZ3oIfkOHLVVkrCmlcWLL7yMoaEhnLjrGMKYjEve30lhIqdK3eci3crqPCQiSRGrjBA4KRjEthERJxLjuM7JFVnf2IDneyiWixgZGUG5VMD46Chi8jl6LRnF9Trb6HZa6HUY1GNQ1Y6vYdouVtfXkCvmkMnbaHtNFAtZlHJZMS9SREHVivhxQL+11Sjb6Vvnvnarq/nW3/Xj+ssbBvQ0yzQZuUhudlUxJgQTkk4iKiixCCfUxL44vzOwq6qZ5DglJEI4Us8jJzdobCDw6GeuKi+fc9oBx5RYpSuSHCuCVpsuZVSn41wrVb0M5HOcF+2hQIKJMIwZ0JU3tkoc1GahfYzVKduZtMgzomQOlP1fCems0NUcOpXiVmeHMX11Gn/rcU2KoyCKhchXFXpkNpUwTN9FLJGfTXrqcr765zktpKE2GpIEVdafHOGH9gcfGOl8XMvi+30divGE/Pz0ng6KaLcLaLYq6PmjsJwpmM4kInMEPsoIkIcPB14UoxeFosHOzx73CFWyClGjTgzYRHS0Dfl2cwtez0PXayuNAQE+2F8PYPk9+MtLuPfIfnzjqcdRLgbYXL0EI9hGizPoXD+eKQG9XK6jUCrBIrHSYv3WFaJmrx2gWhnFcy+9g6V1D1/4yW/gj779HcyuNjB59CicQhbtXhvt7jZ6PU/aNFkqlmXysJhU5jmVQUEakt1cWMgiY2eQsy1kzB5ybhtZaw1mNI1e+yx6nTMwsYBquYdy0YLrUGHv+z3jH/fzWOWyJ8wFqhJONRc/SDoZrvsjWYnFpxjraE2AmxTYN0WYdmgX9ENR8g813rUTfVO/kuqT6be00VRKwWOlGYsIyQoplvuHGlXrK+D1Z+yVgj65Pw5JcT014cKg/MKLL2FouIoTdx1FGJPomIgi9YlxSivBZKCloQ+THDZvmHCIHkaCLvI5liu8HPI/tra7WF7ZQLvjyxjr2NgIJifo2thG0GvD91rwu22ZzggFDTHEh0Lko20bW60t2ORyFBxsttZRLuWRs5wdAV2fb60rcdOC4ONeUrf56xlv3c4VepKZ94Od3Ck779D+DZlyYOvrbxOyCtpJBqzGkTiaIzKgMrPEMaTEHpSjLVohTAaXCV1z9EdBehxb6vY4VsS/UdC7VLspYQnetV63K7PahXxOkoVcnjcNA3o6Q02CuZZ81cE8LS8pSUis7j/R2ybaoIwOxCdLkPgyVuazEtAf/tw4ongZNhm0vIF9zq1SK1pJgw4qdF1x764+dOWzq0KnU1wS0NNjJ+ks+8b3yM5q6pO+l1idh8YWYtMS0tvWVh5b2xRlmUS+dDdyxWNY38ygF5fhxVn0WLkQDU9U3oTM6Lli+MFgzZHGnu+h1+uK8Isfsnri6I8n5EEKhHD0kVVOs7mNoNnE5vQs3LCLr3/t83jk4RMYH8kj50RYW1pA3s3CMek5oCcSOKbGXrcpsHvGdtFtenj6r5/Fn/7pX+K3/5f/HafPX8bl2Tk8/sSTMFwb5aKNZhRjdWMd80tLmF9cQaOxLfKwoWUiyJow3Ryybg1ZpwbHKMsoEnNXi8p0cQNDpQ5K2WV0tk9hc+0NxMEV1IcCjI3mpA/6UVCWQXWs19u1o5NJCOwHSY3KqURcT9CrtaQUy9T9yV9SkGXwSGRuE0F9EXq5STJy84Byo4xAvbAee0vnuX0Ei5B6TK0HA4bFSjiW9g2PiVoSolinW3LJ3qbsT5XmvqAOoSnrg0ZO1L0gOfOFF17AcL2GE3fdoSp0Ufbj1yB5VuqAJmzqVkj2QISRaBODP7k/Niw3I+0h287BzVDyGZibX8XqSgOV8jAOTk0gkyHsoWB7RH5i7qPagURuGNDJ6qdNcdvrwHBiZPIuNrZWUSkXEXZJjNs57ioTRZHiLu0tvftJ7xg//O9nvHHuNobcrxfQ9zznO+9eRcbQxgpKiGIQ2HRln2wOfcMXvWHs3F+Y8YfJaIok1ckXRzRUZb0j7Uj+mNaElFLcvaukEQZV/Q5gbK0Wp6B6GUvh3xN6JCFOJBeJ47O572J5sYXl5SXcc+9BmJYns8Zdr4VMht7pVLAaSKMO5su1H3r6fQetisEGqzfhm/UR97oon1p5JyiG7TII0/0ui+1mBksrFprtKoZHHsSBw4/izIVtRFYdoVGFH+fhxw4CMoRtpYRnJNKDDOiB3xPnOxLQ+OUHrIgjMUiJQsqwKgXAKKbASAdRx0dzoYHl2XlxyapWCzhyeBKHpiYxOlJHqVBArVpTED71xTmLHoXw/K68j+95+Lf/+v/DuQ9O4Z/903+Mb/zME1icuyJETdeOUBsqwQ8CIfhlikOAUcJaN8Trb5/BxatL6DLglUyYOc4fsydaAcI8op4FkyQ8jlhGDdQrHsrZFXS2TmJt8VUE3iWMDIcS0AtFVnC31oNmMA8Thjk5LJaVQS5bgmPn4JFc2CIKEYtIEQMikySOkDJJErW8Xge5LBUgmSjp0UkWmCQRqtnm3QH5WpnRj7J2P8wGf/11rjQsUjtAepxdwJzk/u97KwxG4LhfUROAZD8WIKVSGVtbTZw9e1Yq/HvuuXuXQ6A6H/1+NbMCmeZRI226Z61QOaKFdG4kimmKk2Sn42NlZV0KmGKBVqkQB0DRLRBdLMpqq9lgjTgSQZB9RT5XOulSa+aTOvsf5krdzs81Xj97uwf0T/f0p+049U2hRzC+nyO7eQVw7asMKmGS8djj581EAxqln8zxFeVnbGNpaRnLK4u4++47YdlkyofoetvIZAkzc9QkIb9dR9ghXWF8P5/l9ntOIAp75D+wf95qu1hcirC24cDNH0atfg8qwyfQ8gpoNAkTGuj0SCTMIZMrIZvNSM/QEX11EtUYdChc0kG73ZJqnbK/RGX4nZAm/yaXzwmnwo5tNFeaWJpdxNzcLDY3N6WvTWhcFLpEApiJGn2plTogt8V+BRP5wlQ/fmQS/8M/+8cYrdq4dPp1HJqowI7a2GqsYHh4GLX9hwDksNToohXm4BRrmF1q4/VTH6A0MQIvJhfAQM8D/J4pSoJ00XItH+N1ytsuoLP5ARorb6Gz9T5yzhom9rkYGy0gl8/esnwv+9cBR5wsU2aoGcgL+RqymZLMVTNQUeWQiBY/O5EOBo5sjskUg7aHOCQJy+vb5aZVAiVgfOgW0A/XKtbiKtpjIf2dgZaaGAFhI17hXA4ehYlmZuTnI0eO7JCu3S3+RGTQcigMRXRPybuK+mQSzFlhM3izJsm4OSEWrq9vyHPKJbLg2WpqwRTVN8Wj0JX1j8K5/+FaCd/f0Rivn73dWe7f3wf9QT3ro24YNxvxSitVXQtps/OVqFyJqQa/VGBXXwzoS1haWsTd96iAzi/abWYyFDtRfVjFF0hX/oN/3+z4flDn9ZN5XSpxdUTpjbr+Hc/F0nKA+cUeWt0SLHccE1MPITaHEVk1BFEBvTADjz1zigwRFTGp3Ocgk8mKEQ9NKAiTUhOfp5Y+1VTbazbb6HkqgRIIkgSgGBivU76VCQCrevW93VH9dgZzSu3y37riZHwSzXxKA1uslAwMV7P45V98CtW8gavn3kLsNRB1G6iUcti3bxz5YgW5ch2BkcdqO8TVxQZmFtexttlDrjgCz4eQ9ELq2ltAxuEGHsC128hYDWxvnMPa4jtobpxB1lzB6FCMA/sLGB4qI5sr7eBQfJjrJp6AMkVCUhQFdHLI5ypSpdPfvdv1sbiwrIKywYkUA4ViFpUKkylqowfY3FgSlzEGMkoV85EWN/qo9+eH+Tw/iOfqAKnMeJTmPL/4MykZgpBTTyKOJanko9FoyH1NBzaeFx1cdUAfuCFSsU15m8ua1JKymhdALhDJvgEnH8h8jyTB4nMrlYpcj3anIYFdJbTaYGqA2NxKwfKDOI9/U17T+N6ZH1foH+ViD3pkCjzaHXQ/akBMv/61m5OaQVcqeEokR1forHiYaS8vr2BhYR4nThyTYE6zDz/oyMgIIUzx62YLLSW7+FHOx+31t2TxdlUgMDLwAxdrGwzobaxuROj01MhaNr8PxcoBFMr7Ydpl9AIaoUTo9gx4tImM1Sw75/rphsURnYxbgG1nUMhXxNWO1rMiK+yrESqKcvR6HWxszgtkqSscvWFzT2VAl1ZOqDZwfifXgkqBhODZv15cmsX2xgqeePwRfPVLj2Ks6mJzeQabK7M4dHA/arUKGttNZAplWE4JL77zHv7gj/8cG80uTpy4H/XKmGJ/mz5sJxRtfsumclwDcbiK9dUz6HXmEHRm4RqbGKnEmBjNY2Qoj3wug0ymfMtjayKPI2NVut1lw6VMLqVMfUhAn5udV8E6CpDPZzG+bwQjI8NJQA8FhdhdoadRs9s9oGg05noBnYmj16WJTE6CPJ/LdcHJGj6fFbu2L9YJuw7m0i4yI2SyXLcqGWCgVsp2RD8In1M8huJaPRGh4hQHbWC5Bgnvs+XnuBxJIySvLGf5SCOUt3tCdXvtZ4Dx2unbmOX+Q3C2rxdw09WurhpudKg3W/A7+lqpF0m/r1K5I/ymgrqqzpUrE2/A2dkZHL3jkEBrtkNjmq7AltQF5z1INSp9zDrL1jfm7b4h7r1ESB9UlSk1BsLYRqsTYXWjg7VGD62OiXbHksqc/XP2oO1MFZlMRYQyTHsYXjCCHmVhqQ1OETKqz5lUjuMUAUcD1RdFZRioKA0rpi40CIpbCKw1gPKpMSshTkwotzu9gRNu5uaqqnQFrSoCJWFq2l9mMH1pGmtL84i62zg0VsOdhycwVMpiuFrAysoSMtksYsvE9MIi3vrgDOZX1jE2OYm777wD+6oOjHALIdoIsYXQ4GjSMlqdGXjeAuJoDY7ZQjkboVa0MVrNo14poJzPwiWPwKFQzq35WaupDDL/OS1hJMQuwukZIe1Rc53So6w4O502ypUiJif3YWR0WKpDunVRCldrgeveMM+RDoS3+/pNuwhKVc4Rt+Q7AzqTxFw2n4xN+gnfwJCftQ3sjSp0kZSmt4OgH6pnLpMrXG/iSEnrZE+++P9pAdtstmT95fMFIXgWSxlRw2RA51pN7x/8995a+D8EG/iP2CEYr77/1U+PlfQjcDJ3V7a7f75ZQP9+K3gdcPl8fVOr6k0JmbDyI9NVxsiEpc/ArsZerly5jINTk0pq0Sbzt4dczpWATklQZujpOdD0TXm7b4h7LzFOCajzqYILGekx2l6Abaq9eUCzFaHVAbb+//autMeRq4reV+XdPT2aCTONCBL8DAiERfBnwyhsYjJMtiHLMAEEClG+EPIFIaQQwkyP2+52e6lC5973ql67F7vtbqZsn5Isu9vlctV55Xfe3c49mMrgEGWMIOuu1OtdcektyZOXZerQzAKJiEhKtIc2b8nqMhjA+oeuO5KH2p7o0YmuITk0AVpjcag88JYNrCS47rFZ605tbO6TIqP6aS27woJjLOPjsex/9aV8+c9/yKj3VGrZSA6f/1f2v/q37O29JDs3OuJqifSOBjJ2udze25NvfvtbcvdWS2rDf0maPZNxBjLvSZ4+l8w9k9w9E3E9ubmbSLclsttuyG6rJTuNpnSbbek02lqytkodt3U6RZq6WYVIG8BCFISO17AOscB5+vSpDA77srPTlTt3bkt3p63eCiTFoeGRNj6CLK2vZQZ25tGw/6/7FuaIWB7Vrgnlj5m0Wm3TQxiNtFsc9guEHhsMYQ4pRVwg9oeEuli06iShB1JXss+ddqVDkia+E5UbcNcjsRZkHlz+8QJi3vy37mNTtfN3Tz4loa8yKOe5qsP/561Q5xH6rFpSIHNzsWEFjUkPbtzMSpEmSCdFLB0r7lTbNn7++d/lGy9/XZshIIEFcpCdblNFc9oduHBd0fbUXG/W9nSe92AV3Krw2bhzlfVyzrUsDCIfx8gOH03l8HCsEq7DochwlMholMrxUPT/cLn3obCVQtADiyiEOeB+hxu+LtOsLjdu3JGp6sGnMp4kMpmgVErb40kuHTkYoFsWGuzA2oLAB1rn4liIX2Yauww5DkGXwARScpXtTTt96fW/kGQylRtoeNHbl1H/QG7ttKVVS2R4dCBHwwPtjNbZbUsNnhmIichU2rWx1IdfSCs9krQ+kbQxknp7Is3OVFqdTEuSuu26NGupkjg0x+t5U/t3N1FOV09UenTZbmsmCY92wdY/AFY6apYRqkDCF2K36CMOUR4kcKIyA/3g8SkQulapIAavimoWNgrx8/A7WXdCv/g3iFyNqS4Ag5sdljLmBvwNcg/zT6xUV3rjrNd6XGUTZLBDxQvuQ1joIcY+Go2VuPGdSN5EyasKZM2422MDpAq/9W05B/fkU7rcVxnseYQ979jzJhz8YOMfdRxLQ9LVQQ+TXa6ylqMRSqdMxhYlbChlu3t3Tz777G9yd+9rcnTU94Q+0Z7E6EWshF5H9nVLH8F1Fkh93oJj3vVV+X3U4WYT6y+t7UhlYuJBSSaTDC0jkXCIPuOIgWPRhMqAmoyO4Q6eynA8llGSqcgMynuwAMBH4LoXh3LEphwMYMUgE7ypmu4ZatfhOdE45Y4Mhzel1bqjEyJilSCxEM+E2xOkHnT1S40Fr1OQDiTdeSpHx/+RRpLKzXZbBs+eiZuM5aXdXTk82JdGHSSJVqvoqjdRYQ/UsKtK3mggtxu5dOu51FtO0jqUysbaSQu5FhobrYHQG9JudKRZ60jdtSVBy05tMjORLFmB0CEYOoFr2PTgcT8boaNaA4RuyVX4jWkzEzT0yJF/gMoOlLPVtcJApUanZZlavJie9/uq8v0ZFikXnSOwQU6FeXOgmd5QKxp4QO4XxB5b+LH1rF6hQmwmlK2hfjzIsJoL/ugIVrnF2HE8/F7wGkmcrTYWsXaGcTgg9gZUHeNNOj/3+BNa6OswoMENPuty7z0f6EQIKx1xWXO7WzMPmxTN8tSe6Q7P1snNurpNpdlySuiwCjXRKrLQF5lQ1gG7884RmvYuQ29vgBFaVXrta/0bZYGm/40+58i8xoIJzxl0rmUq/dG+LgRAvNBrh7CQPhATRigEuQ1e33/i5WJV9197myCWjoWXZSkX2gVeHQx/K7lFyoGlVoBTud9puq+NeeousQcyKKCxDW52mTRqRuiuNrF4aT2TpIZ2u9AUTGQX4QOpqdwo6tzRsEQzlhGjTxLptLtWzhRkVlXy2P5G5rlK517QrWze/YHvgVaDWYZmqWs3MoSM1Esx1Ux/4AOXe6NR13JAWOh1tAuO9M7nfdfmvR80MVaIms4WghfCXOGNc+RtdfxtSXBaR2PzkF6XK3KPP6GFXuXBOqtBQamkhOYHVh4F9zvijnhAlxkJM4hLBi34uAWrvcZVwxJDKZvVUeMRXJb6Uz0tJF9lqC59bkboUAbECmei7R9VUUt1rxHQRRc9c+dikaR1vxmwNfewqmuhFhqNNDRZCYQ+tbp2JBbl6H1uR7DmPchfsIdG7ZEPgTe8+FBM6uZWhyszdDMr5YDtQiHvO5Vpihhoph2vap7U8axdVlVa1BZuKeL1KcrSkMWOlHxkDKTSSnZVnERlhxNYYQ0NHyBjH+IiwZVqIkyQZYmfLY6/ijwIcLPa5yB1jAWTKYXhnsY92ev11ALtdjua9KXu9kTUBR/c7Zce/I34QKmIt9TlnFoHxCQejnie9AslYZbC/Jo/5D78Ky30a8Z4pcOfl+UeEmQS9F73ZSYq0gTC0e4sZu2U7nqvL45JWXUjkYwEd77VHof4YyDykF270XF0JXRUBKDcxnT60YHKmtUYoRcqaF5Pu1QTxIRWk3wC/CHbaSSkxK7d9xAdBsamkw0rVBtw4L0cDStA6FiJTayZn06uVscbiF1j54VW+GlLyYxaG2PId2obS3221hsqPqzeGLisMdb2DC+Nljvi/kjgATCp4yQJeQAgdytBmmboRobFjtcDL54Ru66JZDtaKrnshrwB3MMhyxoWOeK0KFVT926aSr/f1yQvkDkeEJnR3ggtlAi+oMYwy17wlX7uKgh9lpgXJep4v0U/c6UXz4OdgYD74OOfruCvIab/LwTiJLVZki0sO9V9DlrsQfUJBD/rmosbWFgdetgCoQRC32gtZXUdBwvYmmWYFHAgcpA0SB7Z8LHOgH+NOPK0KYJFlJK26U/rM7LnIfahcV+l9PJ9UDzIXBkzjwg9zma3n2U51qcnTbOOcf5wUZfiQBoF1b99rw1Nk880ox/LCy1T1DNyqmOPnlvau0Dlg80ytw3XgNj7WCRBAtSxSAJtcOtvoMmX05vaA2G5DdUZoTGR3YRG6JaxbUqGiOEeKbkjQQ6hIdyTeLYkubOkk5c7m/X71BW43FcWXz3HJb9+YG7EGbsPPqaFXuWRjLNTwwRfZqmitMmUoEKLSIu3lhKOgTesJVbcztEsRIulnySLOIlm3ZOK5o+tEapt1qYy3pCEpe8ASN0xatEJ21YTuMz9brr9+NNb30rzRfcQxTsQuWZ3I9tdY+gmIBO2YgEGQj7VUrfcEbFs1M+rN8YvysxzHfcC8Fa+76WN3tVhOaL0niBJzyZl7bqFEylio1js4bqRT2DhCHSoK/prozwy6y5voRchIZO0tfwQq7W2BSXCQdaCGKGJoLAXvEnAJoELYmu364xfL2LnBTKnhV6VW9C9/xda6FUZjIvOY7bsRGPdiXWDM5Kwfs9W4mSEfpIoApkr5RRhT7UA1TMcW6Dl3xtdR4qmIhozB7n67njaoMeTpJfENVRBMMENj4xqSzZ0vlynIOOSlm0h4OUwyymvnCi1l3yGbPHZBjwhJOJbWtoywR+5nMThVM8Ry8eCQsuEbQFhz57YrdjbJ7LFz4jBwzevXTVscReaZ+DaohakZVvS0BsN34E1DI4X2pcu8ytCmRkSApEDYvK2iqkuZEzDHt6N8h618EJcj73RIaF5kBYLr3k7Xvb9ixYKMdEHjyAJ/bIIX9f+7r0//2SRpdh1fT+POweBeAILuxb1tgkm2JGSS8iQtrirJSqZjOPpLzg5CZpwSXzsQETYL5TDbORAIVaeHFqsHK53ffhudXAnFwlfvuc8Yuwoa/PxdsA2zkD1RsildV8mFyGurXFwxOBDk/QITGv3ObscCCGRyKVatAU9Odkm3qMQ3Pwq9AJvgZJ6mHCRmV6zR4bcdrxG4gTc72Z5W023NYa1RLOgxw3ChhVvvQJQYw/hHHP1A4+Bqu0tt+FONUIvvBca5wfRG16wzkOiZggtxb8Jq2Hf0m1lHj1v6j+P0ONFJTC3PJ3ZltVbOhqVuGwSeiWG4fyTmLVIYrKFhW7NWcpEKvOYeheqEjp+hCcbr4Rj4Fl7sxRKZHYepUvfrKGN3ZTQ0Q8eZGbEZaI8ICu8Lsv+LJEQBGjJZYY9/oOabnxWkfPYa8jaktx8CZq9E8jHxsPIN7Tw9SjPELd5XzCop+Olnq4t1l1Y5nDm47hhnWY66VCyC6RuhI5sOZDnyLL61So31TUsEM1aN6GXQOSSNyXP0cmvIbkq443FJX1xYmGfy2/AR2MUJ67RnEWmXgbXe9BEsFpzs97xsHyFDb4/Lw/o5T5xoYV/Fq6zhE4L/XKAX//e7tGffsxfxPXjfD3foD/Is3pRL7p09/tt6x2gJGluXotB+BIs76Y+WY5VusHj2ttSx/wszAOr2hJrdrM1wFkWuhHaye3sCTYc1961UErxuvhWH+sM7vdyJ19DHhICY8ssYBI+660xH45Q61+T7Cxksdx2LirLHY6fuhwCF04Ti04KMw3cL3cG3PuKESChXzGgPBwRIAJEgAgQgReBgHv3jz9adCn2Is6P30kEiAARIAJEgAgsgIB75w8k9AVw4i5EgAgQASJABCqNgHv7IxJ6pUeIJ0cEiAARIAJEYAEE3FtPfkiX+wJAcRciQASIABEgAlVGwL31hBZ6lQeI50YEiAARIAJEYBEE3Ju/J6EvAhT3IQJEgAgQAXh5Q8MAAAJISURBVCJQZQTcw8d0uVd5gHhuRIAIEAEiQAQWQYCEvghK3IcIEAEiQASIQMURcL/9kBZ6xceIp0cEiAARIAJEYC4C7sH7JPS5KHEHIkAEiAARIAIVR8C98R4JveJjxNMjAkSACBABIjAXAXf/dz9gHfpcmLgDESACRIAIEIFqI+B+8+hVEnq1x4hnRwSIABEgAkRgLgIk9LkQcQciQASIABEgAtVHwP360fdpoVd/nHiGRIAIEAEiQAQuRMD96t3vkdB5kxABIkAEiAARWHMESOhrPoA8fSJABIgAESACQMD98h1a6LwViAARIAJEgAisOwLuF2+T0Nd9EHn+RIAIEAEiQATcz998hTF03gdEgAgQASJABNYcAff6w++S0Nd8EHn6RIAIEAEiQATc6w9pofM2IAJEgAgQASKw7gi4ew++Qwt93UeR508EiAARIAJbj4C794Au962/CwgAESACRIAIrD0C7t4DutzXfhR5AUSACBABIrD1CLh7D1i2tvV3AQEgAkSACBCBtUfA/ewNWuhrP4q8ACJABIgAEdh6BEjoW38LEAAiQASIABHYBATca/dpoW/CQPIaiAARIAJEYLsRIKFv9/jz6okAESACRGBDEHCv3WfZ2oaMJS+DCBABIkAEthgBEvoWDz4vnQgQASJABDYHARL65owlr4QIEAEiQAS2GAES+hYPPi+dCBABIkAENgcBEvrmjCWvhAgQASJABLYYARL6Fg8+L50IEAEiQAQ2BwES+uaMJa+ECBABIkAEthiB/wFzFU/w2PbSi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87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44</TotalTime>
  <Words>163</Words>
  <Application>Microsoft Office PowerPoint</Application>
  <PresentationFormat>Widescreen</PresentationFormat>
  <Paragraphs>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Century Gothic</vt:lpstr>
      <vt:lpstr>Times New Roman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THANH TUAN</dc:creator>
  <cp:lastModifiedBy>NGUYEN THANH TUAN</cp:lastModifiedBy>
  <cp:revision>10</cp:revision>
  <dcterms:created xsi:type="dcterms:W3CDTF">2024-10-22T12:46:00Z</dcterms:created>
  <dcterms:modified xsi:type="dcterms:W3CDTF">2024-10-22T18:48:47Z</dcterms:modified>
</cp:coreProperties>
</file>